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103813152" r:id="rId5"/>
    <p:sldId id="2103813092" r:id="rId6"/>
    <p:sldId id="2103813162" r:id="rId7"/>
    <p:sldId id="2103813163" r:id="rId8"/>
    <p:sldId id="2103813156" r:id="rId9"/>
    <p:sldId id="2103813165" r:id="rId10"/>
    <p:sldId id="2103813168" r:id="rId11"/>
    <p:sldId id="2103813166" r:id="rId12"/>
    <p:sldId id="21038131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2CEA1C-B47B-4103-9FAE-3B8B0927BD0E}" v="979" dt="2021-08-23T16:14:54.1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10" d="100"/>
          <a:sy n="110" d="100"/>
        </p:scale>
        <p:origin x="561"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khar Kumar" userId="039e56cb-7030-4a3e-865a-a9416a791e28" providerId="ADAL" clId="{762CEA1C-B47B-4103-9FAE-3B8B0927BD0E}"/>
    <pc:docChg chg="undo redo custSel addSld delSld modSld sldOrd">
      <pc:chgData name="Shekhar Kumar" userId="039e56cb-7030-4a3e-865a-a9416a791e28" providerId="ADAL" clId="{762CEA1C-B47B-4103-9FAE-3B8B0927BD0E}" dt="2021-08-23T16:14:54.177" v="4289" actId="1076"/>
      <pc:docMkLst>
        <pc:docMk/>
      </pc:docMkLst>
      <pc:sldChg chg="addSp delSp modSp add del mod">
        <pc:chgData name="Shekhar Kumar" userId="039e56cb-7030-4a3e-865a-a9416a791e28" providerId="ADAL" clId="{762CEA1C-B47B-4103-9FAE-3B8B0927BD0E}" dt="2021-08-11T15:13:16.608" v="3980" actId="47"/>
        <pc:sldMkLst>
          <pc:docMk/>
          <pc:sldMk cId="4206282394" sldId="8291"/>
        </pc:sldMkLst>
        <pc:spChg chg="del">
          <ac:chgData name="Shekhar Kumar" userId="039e56cb-7030-4a3e-865a-a9416a791e28" providerId="ADAL" clId="{762CEA1C-B47B-4103-9FAE-3B8B0927BD0E}" dt="2021-08-10T19:10:49.487" v="3823" actId="478"/>
          <ac:spMkLst>
            <pc:docMk/>
            <pc:sldMk cId="4206282394" sldId="8291"/>
            <ac:spMk id="3" creationId="{2E445185-4744-49DA-AA44-FAB261F11AE7}"/>
          </ac:spMkLst>
        </pc:spChg>
        <pc:spChg chg="mod">
          <ac:chgData name="Shekhar Kumar" userId="039e56cb-7030-4a3e-865a-a9416a791e28" providerId="ADAL" clId="{762CEA1C-B47B-4103-9FAE-3B8B0927BD0E}" dt="2021-08-10T19:19:49.172" v="3945" actId="1076"/>
          <ac:spMkLst>
            <pc:docMk/>
            <pc:sldMk cId="4206282394" sldId="8291"/>
            <ac:spMk id="4" creationId="{349AF5D1-D156-41F2-A12A-1AFB0F3A129C}"/>
          </ac:spMkLst>
        </pc:spChg>
        <pc:spChg chg="del">
          <ac:chgData name="Shekhar Kumar" userId="039e56cb-7030-4a3e-865a-a9416a791e28" providerId="ADAL" clId="{762CEA1C-B47B-4103-9FAE-3B8B0927BD0E}" dt="2021-08-10T19:13:07.414" v="3860" actId="478"/>
          <ac:spMkLst>
            <pc:docMk/>
            <pc:sldMk cId="4206282394" sldId="8291"/>
            <ac:spMk id="6" creationId="{0D48B93E-46A1-428B-8E1B-97A562A1EF46}"/>
          </ac:spMkLst>
        </pc:spChg>
        <pc:spChg chg="mod">
          <ac:chgData name="Shekhar Kumar" userId="039e56cb-7030-4a3e-865a-a9416a791e28" providerId="ADAL" clId="{762CEA1C-B47B-4103-9FAE-3B8B0927BD0E}" dt="2021-08-10T19:10:30.878" v="3817" actId="20577"/>
          <ac:spMkLst>
            <pc:docMk/>
            <pc:sldMk cId="4206282394" sldId="8291"/>
            <ac:spMk id="8" creationId="{A68A8F9B-FBE5-4E0F-9041-57FBF3EFD53D}"/>
          </ac:spMkLst>
        </pc:spChg>
        <pc:spChg chg="del mod">
          <ac:chgData name="Shekhar Kumar" userId="039e56cb-7030-4a3e-865a-a9416a791e28" providerId="ADAL" clId="{762CEA1C-B47B-4103-9FAE-3B8B0927BD0E}" dt="2021-08-10T19:10:40.409" v="3820" actId="478"/>
          <ac:spMkLst>
            <pc:docMk/>
            <pc:sldMk cId="4206282394" sldId="8291"/>
            <ac:spMk id="16" creationId="{8823C744-A8B3-4904-BC13-501E56219A25}"/>
          </ac:spMkLst>
        </pc:spChg>
        <pc:spChg chg="del">
          <ac:chgData name="Shekhar Kumar" userId="039e56cb-7030-4a3e-865a-a9416a791e28" providerId="ADAL" clId="{762CEA1C-B47B-4103-9FAE-3B8B0927BD0E}" dt="2021-08-10T19:10:53.882" v="3826" actId="478"/>
          <ac:spMkLst>
            <pc:docMk/>
            <pc:sldMk cId="4206282394" sldId="8291"/>
            <ac:spMk id="20" creationId="{229F2AED-D4DA-4F23-B563-C8EFE8E743FF}"/>
          </ac:spMkLst>
        </pc:spChg>
        <pc:spChg chg="del">
          <ac:chgData name="Shekhar Kumar" userId="039e56cb-7030-4a3e-865a-a9416a791e28" providerId="ADAL" clId="{762CEA1C-B47B-4103-9FAE-3B8B0927BD0E}" dt="2021-08-10T19:10:59.518" v="3829" actId="478"/>
          <ac:spMkLst>
            <pc:docMk/>
            <pc:sldMk cId="4206282394" sldId="8291"/>
            <ac:spMk id="31" creationId="{6BC323AA-CEFE-4D7A-BE7C-3E2D61481C18}"/>
          </ac:spMkLst>
        </pc:spChg>
        <pc:spChg chg="del mod">
          <ac:chgData name="Shekhar Kumar" userId="039e56cb-7030-4a3e-865a-a9416a791e28" providerId="ADAL" clId="{762CEA1C-B47B-4103-9FAE-3B8B0927BD0E}" dt="2021-08-10T19:11:04.425" v="3834" actId="478"/>
          <ac:spMkLst>
            <pc:docMk/>
            <pc:sldMk cId="4206282394" sldId="8291"/>
            <ac:spMk id="33" creationId="{DE804C90-889E-412B-8EE8-F3BEDE97A1EF}"/>
          </ac:spMkLst>
        </pc:spChg>
        <pc:spChg chg="add del mod">
          <ac:chgData name="Shekhar Kumar" userId="039e56cb-7030-4a3e-865a-a9416a791e28" providerId="ADAL" clId="{762CEA1C-B47B-4103-9FAE-3B8B0927BD0E}" dt="2021-08-10T19:14:19.311" v="3880"/>
          <ac:spMkLst>
            <pc:docMk/>
            <pc:sldMk cId="4206282394" sldId="8291"/>
            <ac:spMk id="75" creationId="{B7D10B22-423D-4170-A1DC-3EEBDFE09A7C}"/>
          </ac:spMkLst>
        </pc:spChg>
        <pc:spChg chg="add del mod">
          <ac:chgData name="Shekhar Kumar" userId="039e56cb-7030-4a3e-865a-a9416a791e28" providerId="ADAL" clId="{762CEA1C-B47B-4103-9FAE-3B8B0927BD0E}" dt="2021-08-10T19:14:52.301" v="3884"/>
          <ac:spMkLst>
            <pc:docMk/>
            <pc:sldMk cId="4206282394" sldId="8291"/>
            <ac:spMk id="76" creationId="{88BEC250-30CD-48F8-A291-5670AAE52250}"/>
          </ac:spMkLst>
        </pc:spChg>
        <pc:spChg chg="mod">
          <ac:chgData name="Shekhar Kumar" userId="039e56cb-7030-4a3e-865a-a9416a791e28" providerId="ADAL" clId="{762CEA1C-B47B-4103-9FAE-3B8B0927BD0E}" dt="2021-08-11T15:12:21.936" v="3973" actId="20577"/>
          <ac:spMkLst>
            <pc:docMk/>
            <pc:sldMk cId="4206282394" sldId="8291"/>
            <ac:spMk id="104" creationId="{6E68E452-61E6-45FC-B3F2-856C3E88BEE9}"/>
          </ac:spMkLst>
        </pc:spChg>
        <pc:spChg chg="mod">
          <ac:chgData name="Shekhar Kumar" userId="039e56cb-7030-4a3e-865a-a9416a791e28" providerId="ADAL" clId="{762CEA1C-B47B-4103-9FAE-3B8B0927BD0E}" dt="2021-08-11T15:12:06.272" v="3965" actId="20577"/>
          <ac:spMkLst>
            <pc:docMk/>
            <pc:sldMk cId="4206282394" sldId="8291"/>
            <ac:spMk id="105" creationId="{ABF500FF-30F6-403A-8BAE-CB421BAB5048}"/>
          </ac:spMkLst>
        </pc:spChg>
        <pc:spChg chg="mod">
          <ac:chgData name="Shekhar Kumar" userId="039e56cb-7030-4a3e-865a-a9416a791e28" providerId="ADAL" clId="{762CEA1C-B47B-4103-9FAE-3B8B0927BD0E}" dt="2021-08-10T19:15:32.508" v="3895" actId="1076"/>
          <ac:spMkLst>
            <pc:docMk/>
            <pc:sldMk cId="4206282394" sldId="8291"/>
            <ac:spMk id="135" creationId="{4ACA2C9D-98D4-493F-8AD8-3BEEBE7839BA}"/>
          </ac:spMkLst>
        </pc:spChg>
        <pc:spChg chg="del">
          <ac:chgData name="Shekhar Kumar" userId="039e56cb-7030-4a3e-865a-a9416a791e28" providerId="ADAL" clId="{762CEA1C-B47B-4103-9FAE-3B8B0927BD0E}" dt="2021-08-10T19:10:44.865" v="3821" actId="478"/>
          <ac:spMkLst>
            <pc:docMk/>
            <pc:sldMk cId="4206282394" sldId="8291"/>
            <ac:spMk id="290" creationId="{08CE3679-2099-44F5-82A0-6877F845C0FC}"/>
          </ac:spMkLst>
        </pc:spChg>
        <pc:picChg chg="del">
          <ac:chgData name="Shekhar Kumar" userId="039e56cb-7030-4a3e-865a-a9416a791e28" providerId="ADAL" clId="{762CEA1C-B47B-4103-9FAE-3B8B0927BD0E}" dt="2021-08-10T19:13:04.386" v="3859" actId="478"/>
          <ac:picMkLst>
            <pc:docMk/>
            <pc:sldMk cId="4206282394" sldId="8291"/>
            <ac:picMk id="5" creationId="{3423CFEA-5C54-44F4-A258-75E4B7A0C808}"/>
          </ac:picMkLst>
        </pc:picChg>
        <pc:picChg chg="del">
          <ac:chgData name="Shekhar Kumar" userId="039e56cb-7030-4a3e-865a-a9416a791e28" providerId="ADAL" clId="{762CEA1C-B47B-4103-9FAE-3B8B0927BD0E}" dt="2021-08-10T19:10:52.026" v="3825" actId="478"/>
          <ac:picMkLst>
            <pc:docMk/>
            <pc:sldMk cId="4206282394" sldId="8291"/>
            <ac:picMk id="18" creationId="{F9298BF4-2647-4950-9742-065EF6996908}"/>
          </ac:picMkLst>
        </pc:picChg>
        <pc:picChg chg="add">
          <ac:chgData name="Shekhar Kumar" userId="039e56cb-7030-4a3e-865a-a9416a791e28" providerId="ADAL" clId="{762CEA1C-B47B-4103-9FAE-3B8B0927BD0E}" dt="2021-08-10T19:14:52.317" v="3885"/>
          <ac:picMkLst>
            <pc:docMk/>
            <pc:sldMk cId="4206282394" sldId="8291"/>
            <ac:picMk id="44" creationId="{B6E08229-CCD7-4FFD-AF90-935E222209B9}"/>
          </ac:picMkLst>
        </pc:picChg>
        <pc:picChg chg="add mod">
          <ac:chgData name="Shekhar Kumar" userId="039e56cb-7030-4a3e-865a-a9416a791e28" providerId="ADAL" clId="{762CEA1C-B47B-4103-9FAE-3B8B0927BD0E}" dt="2021-08-10T19:15:34.901" v="3896" actId="1076"/>
          <ac:picMkLst>
            <pc:docMk/>
            <pc:sldMk cId="4206282394" sldId="8291"/>
            <ac:picMk id="45" creationId="{7DFE35DC-9D65-42C6-ADEA-A0ADAA5878AD}"/>
          </ac:picMkLst>
        </pc:picChg>
        <pc:picChg chg="del">
          <ac:chgData name="Shekhar Kumar" userId="039e56cb-7030-4a3e-865a-a9416a791e28" providerId="ADAL" clId="{762CEA1C-B47B-4103-9FAE-3B8B0927BD0E}" dt="2021-08-10T19:12:49.550" v="3851" actId="478"/>
          <ac:picMkLst>
            <pc:docMk/>
            <pc:sldMk cId="4206282394" sldId="8291"/>
            <ac:picMk id="1026" creationId="{D0FD1206-9776-4794-A979-7447AD20429F}"/>
          </ac:picMkLst>
        </pc:picChg>
        <pc:picChg chg="mod">
          <ac:chgData name="Shekhar Kumar" userId="039e56cb-7030-4a3e-865a-a9416a791e28" providerId="ADAL" clId="{762CEA1C-B47B-4103-9FAE-3B8B0927BD0E}" dt="2021-08-10T19:13:15.174" v="3866" actId="1076"/>
          <ac:picMkLst>
            <pc:docMk/>
            <pc:sldMk cId="4206282394" sldId="8291"/>
            <ac:picMk id="4098" creationId="{A0FD0612-BD31-4ABD-8B85-E7562ED5B0DF}"/>
          </ac:picMkLst>
        </pc:picChg>
        <pc:picChg chg="mod">
          <ac:chgData name="Shekhar Kumar" userId="039e56cb-7030-4a3e-865a-a9416a791e28" providerId="ADAL" clId="{762CEA1C-B47B-4103-9FAE-3B8B0927BD0E}" dt="2021-08-10T19:19:08.735" v="3936" actId="1076"/>
          <ac:picMkLst>
            <pc:docMk/>
            <pc:sldMk cId="4206282394" sldId="8291"/>
            <ac:picMk id="8194" creationId="{5F925676-DA14-433D-8E8A-785E62878AE6}"/>
          </ac:picMkLst>
        </pc:picChg>
        <pc:picChg chg="del">
          <ac:chgData name="Shekhar Kumar" userId="039e56cb-7030-4a3e-865a-a9416a791e28" providerId="ADAL" clId="{762CEA1C-B47B-4103-9FAE-3B8B0927BD0E}" dt="2021-08-10T19:10:36.084" v="3818" actId="478"/>
          <ac:picMkLst>
            <pc:docMk/>
            <pc:sldMk cId="4206282394" sldId="8291"/>
            <ac:picMk id="10242" creationId="{31A04C4B-6D26-47D4-AAF7-11A14BD97A98}"/>
          </ac:picMkLst>
        </pc:picChg>
        <pc:picChg chg="del">
          <ac:chgData name="Shekhar Kumar" userId="039e56cb-7030-4a3e-865a-a9416a791e28" providerId="ADAL" clId="{762CEA1C-B47B-4103-9FAE-3B8B0927BD0E}" dt="2021-08-10T19:10:57.573" v="3828" actId="478"/>
          <ac:picMkLst>
            <pc:docMk/>
            <pc:sldMk cId="4206282394" sldId="8291"/>
            <ac:picMk id="12290" creationId="{422B9877-181B-4628-B003-683939572AA1}"/>
          </ac:picMkLst>
        </pc:picChg>
        <pc:picChg chg="del mod">
          <ac:chgData name="Shekhar Kumar" userId="039e56cb-7030-4a3e-865a-a9416a791e28" providerId="ADAL" clId="{762CEA1C-B47B-4103-9FAE-3B8B0927BD0E}" dt="2021-08-10T19:11:01.506" v="3831" actId="478"/>
          <ac:picMkLst>
            <pc:docMk/>
            <pc:sldMk cId="4206282394" sldId="8291"/>
            <ac:picMk id="14338" creationId="{80B924B6-CE92-44C4-96CD-679597391CF7}"/>
          </ac:picMkLst>
        </pc:picChg>
        <pc:cxnChg chg="del mod">
          <ac:chgData name="Shekhar Kumar" userId="039e56cb-7030-4a3e-865a-a9416a791e28" providerId="ADAL" clId="{762CEA1C-B47B-4103-9FAE-3B8B0927BD0E}" dt="2021-08-10T19:10:46.832" v="3822" actId="478"/>
          <ac:cxnSpMkLst>
            <pc:docMk/>
            <pc:sldMk cId="4206282394" sldId="8291"/>
            <ac:cxnSpMk id="2" creationId="{796B4FFB-A3B7-4415-8F68-A9F945E27EA1}"/>
          </ac:cxnSpMkLst>
        </pc:cxnChg>
        <pc:cxnChg chg="mod">
          <ac:chgData name="Shekhar Kumar" userId="039e56cb-7030-4a3e-865a-a9416a791e28" providerId="ADAL" clId="{762CEA1C-B47B-4103-9FAE-3B8B0927BD0E}" dt="2021-08-10T19:15:32.508" v="3895" actId="1076"/>
          <ac:cxnSpMkLst>
            <pc:docMk/>
            <pc:sldMk cId="4206282394" sldId="8291"/>
            <ac:cxnSpMk id="9" creationId="{22852CE5-00C0-488B-B0FE-4BFDE9B7BC34}"/>
          </ac:cxnSpMkLst>
        </pc:cxnChg>
        <pc:cxnChg chg="mod">
          <ac:chgData name="Shekhar Kumar" userId="039e56cb-7030-4a3e-865a-a9416a791e28" providerId="ADAL" clId="{762CEA1C-B47B-4103-9FAE-3B8B0927BD0E}" dt="2021-08-10T19:16:04.601" v="3899" actId="1076"/>
          <ac:cxnSpMkLst>
            <pc:docMk/>
            <pc:sldMk cId="4206282394" sldId="8291"/>
            <ac:cxnSpMk id="11" creationId="{22E035F9-B1F8-47E1-8DEB-0A80DA64E46D}"/>
          </ac:cxnSpMkLst>
        </pc:cxnChg>
        <pc:cxnChg chg="del">
          <ac:chgData name="Shekhar Kumar" userId="039e56cb-7030-4a3e-865a-a9416a791e28" providerId="ADAL" clId="{762CEA1C-B47B-4103-9FAE-3B8B0927BD0E}" dt="2021-08-10T19:10:56.386" v="3827" actId="478"/>
          <ac:cxnSpMkLst>
            <pc:docMk/>
            <pc:sldMk cId="4206282394" sldId="8291"/>
            <ac:cxnSpMk id="12" creationId="{82EA87F6-B33F-4C0B-AB5C-5DD4A16702BA}"/>
          </ac:cxnSpMkLst>
        </pc:cxnChg>
        <pc:cxnChg chg="del">
          <ac:chgData name="Shekhar Kumar" userId="039e56cb-7030-4a3e-865a-a9416a791e28" providerId="ADAL" clId="{762CEA1C-B47B-4103-9FAE-3B8B0927BD0E}" dt="2021-08-10T19:13:10.563" v="3861" actId="478"/>
          <ac:cxnSpMkLst>
            <pc:docMk/>
            <pc:sldMk cId="4206282394" sldId="8291"/>
            <ac:cxnSpMk id="13" creationId="{7A3CDCA1-04CC-40C1-9220-953388AE9ECE}"/>
          </ac:cxnSpMkLst>
        </pc:cxnChg>
        <pc:cxnChg chg="del">
          <ac:chgData name="Shekhar Kumar" userId="039e56cb-7030-4a3e-865a-a9416a791e28" providerId="ADAL" clId="{762CEA1C-B47B-4103-9FAE-3B8B0927BD0E}" dt="2021-08-10T19:11:02.753" v="3832" actId="478"/>
          <ac:cxnSpMkLst>
            <pc:docMk/>
            <pc:sldMk cId="4206282394" sldId="8291"/>
            <ac:cxnSpMk id="17" creationId="{BC0D1D41-96E0-40E2-89E1-9FBCDE3879A7}"/>
          </ac:cxnSpMkLst>
        </pc:cxnChg>
        <pc:cxnChg chg="del mod">
          <ac:chgData name="Shekhar Kumar" userId="039e56cb-7030-4a3e-865a-a9416a791e28" providerId="ADAL" clId="{762CEA1C-B47B-4103-9FAE-3B8B0927BD0E}" dt="2021-08-10T19:10:50.947" v="3824" actId="478"/>
          <ac:cxnSpMkLst>
            <pc:docMk/>
            <pc:sldMk cId="4206282394" sldId="8291"/>
            <ac:cxnSpMk id="19" creationId="{2C1E8FB9-26C8-45C3-B293-DBE2A443CC6C}"/>
          </ac:cxnSpMkLst>
        </pc:cxnChg>
        <pc:cxnChg chg="mod">
          <ac:chgData name="Shekhar Kumar" userId="039e56cb-7030-4a3e-865a-a9416a791e28" providerId="ADAL" clId="{762CEA1C-B47B-4103-9FAE-3B8B0927BD0E}" dt="2021-08-10T19:15:32.508" v="3895" actId="1076"/>
          <ac:cxnSpMkLst>
            <pc:docMk/>
            <pc:sldMk cId="4206282394" sldId="8291"/>
            <ac:cxnSpMk id="21" creationId="{32767FBF-C069-42E5-A568-0D60849586A2}"/>
          </ac:cxnSpMkLst>
        </pc:cxnChg>
        <pc:cxnChg chg="mod">
          <ac:chgData name="Shekhar Kumar" userId="039e56cb-7030-4a3e-865a-a9416a791e28" providerId="ADAL" clId="{762CEA1C-B47B-4103-9FAE-3B8B0927BD0E}" dt="2021-08-10T19:17:47.233" v="3921" actId="14100"/>
          <ac:cxnSpMkLst>
            <pc:docMk/>
            <pc:sldMk cId="4206282394" sldId="8291"/>
            <ac:cxnSpMk id="22" creationId="{165E3BA4-C0BE-48C6-8A55-CEF5A1C307FD}"/>
          </ac:cxnSpMkLst>
        </pc:cxnChg>
        <pc:cxnChg chg="del mod">
          <ac:chgData name="Shekhar Kumar" userId="039e56cb-7030-4a3e-865a-a9416a791e28" providerId="ADAL" clId="{762CEA1C-B47B-4103-9FAE-3B8B0927BD0E}" dt="2021-08-11T15:12:47.085" v="3976" actId="478"/>
          <ac:cxnSpMkLst>
            <pc:docMk/>
            <pc:sldMk cId="4206282394" sldId="8291"/>
            <ac:cxnSpMk id="23" creationId="{0581627B-69E6-422E-B432-0AB6B8D2AF29}"/>
          </ac:cxnSpMkLst>
        </pc:cxnChg>
        <pc:cxnChg chg="mod">
          <ac:chgData name="Shekhar Kumar" userId="039e56cb-7030-4a3e-865a-a9416a791e28" providerId="ADAL" clId="{762CEA1C-B47B-4103-9FAE-3B8B0927BD0E}" dt="2021-08-10T19:19:08.735" v="3936" actId="1076"/>
          <ac:cxnSpMkLst>
            <pc:docMk/>
            <pc:sldMk cId="4206282394" sldId="8291"/>
            <ac:cxnSpMk id="24" creationId="{083C5900-A112-41CB-B153-D81093B7F9C6}"/>
          </ac:cxnSpMkLst>
        </pc:cxnChg>
        <pc:cxnChg chg="del mod">
          <ac:chgData name="Shekhar Kumar" userId="039e56cb-7030-4a3e-865a-a9416a791e28" providerId="ADAL" clId="{762CEA1C-B47B-4103-9FAE-3B8B0927BD0E}" dt="2021-08-10T19:11:05.950" v="3835" actId="478"/>
          <ac:cxnSpMkLst>
            <pc:docMk/>
            <pc:sldMk cId="4206282394" sldId="8291"/>
            <ac:cxnSpMk id="35" creationId="{BB352E93-3DF5-48FF-9E0B-311E21EC355F}"/>
          </ac:cxnSpMkLst>
        </pc:cxnChg>
        <pc:cxnChg chg="add del mod">
          <ac:chgData name="Shekhar Kumar" userId="039e56cb-7030-4a3e-865a-a9416a791e28" providerId="ADAL" clId="{762CEA1C-B47B-4103-9FAE-3B8B0927BD0E}" dt="2021-08-10T19:14:05.348" v="3876" actId="478"/>
          <ac:cxnSpMkLst>
            <pc:docMk/>
            <pc:sldMk cId="4206282394" sldId="8291"/>
            <ac:cxnSpMk id="43" creationId="{31E6EA18-C3EE-4B5D-9F93-DAE3A1995082}"/>
          </ac:cxnSpMkLst>
        </pc:cxnChg>
        <pc:cxnChg chg="add mod">
          <ac:chgData name="Shekhar Kumar" userId="039e56cb-7030-4a3e-865a-a9416a791e28" providerId="ADAL" clId="{762CEA1C-B47B-4103-9FAE-3B8B0927BD0E}" dt="2021-08-10T19:16:27.720" v="3904" actId="13822"/>
          <ac:cxnSpMkLst>
            <pc:docMk/>
            <pc:sldMk cId="4206282394" sldId="8291"/>
            <ac:cxnSpMk id="53" creationId="{9D67EB2F-B9A5-4079-B65A-333396048B01}"/>
          </ac:cxnSpMkLst>
        </pc:cxnChg>
        <pc:cxnChg chg="add del mod">
          <ac:chgData name="Shekhar Kumar" userId="039e56cb-7030-4a3e-865a-a9416a791e28" providerId="ADAL" clId="{762CEA1C-B47B-4103-9FAE-3B8B0927BD0E}" dt="2021-08-10T19:16:07.230" v="3900" actId="478"/>
          <ac:cxnSpMkLst>
            <pc:docMk/>
            <pc:sldMk cId="4206282394" sldId="8291"/>
            <ac:cxnSpMk id="67" creationId="{D535DEEF-0EEA-4493-A8A4-3C99A9CD5C7D}"/>
          </ac:cxnSpMkLst>
        </pc:cxnChg>
        <pc:cxnChg chg="add mod">
          <ac:chgData name="Shekhar Kumar" userId="039e56cb-7030-4a3e-865a-a9416a791e28" providerId="ADAL" clId="{762CEA1C-B47B-4103-9FAE-3B8B0927BD0E}" dt="2021-08-10T19:19:15.676" v="3938" actId="1076"/>
          <ac:cxnSpMkLst>
            <pc:docMk/>
            <pc:sldMk cId="4206282394" sldId="8291"/>
            <ac:cxnSpMk id="71" creationId="{BF947D37-B8C1-466D-A9DA-47D99F2CD8D4}"/>
          </ac:cxnSpMkLst>
        </pc:cxnChg>
        <pc:cxnChg chg="add mod">
          <ac:chgData name="Shekhar Kumar" userId="039e56cb-7030-4a3e-865a-a9416a791e28" providerId="ADAL" clId="{762CEA1C-B47B-4103-9FAE-3B8B0927BD0E}" dt="2021-08-10T19:17:54.292" v="3922" actId="1076"/>
          <ac:cxnSpMkLst>
            <pc:docMk/>
            <pc:sldMk cId="4206282394" sldId="8291"/>
            <ac:cxnSpMk id="91" creationId="{984D24C4-D19A-4B6B-975A-9C3635D3F601}"/>
          </ac:cxnSpMkLst>
        </pc:cxnChg>
        <pc:cxnChg chg="mod">
          <ac:chgData name="Shekhar Kumar" userId="039e56cb-7030-4a3e-865a-a9416a791e28" providerId="ADAL" clId="{762CEA1C-B47B-4103-9FAE-3B8B0927BD0E}" dt="2021-08-10T19:15:32.508" v="3895" actId="1076"/>
          <ac:cxnSpMkLst>
            <pc:docMk/>
            <pc:sldMk cId="4206282394" sldId="8291"/>
            <ac:cxnSpMk id="116" creationId="{A89084DC-7439-4DF6-9A34-9679D14A3E9E}"/>
          </ac:cxnSpMkLst>
        </pc:cxnChg>
        <pc:cxnChg chg="del mod">
          <ac:chgData name="Shekhar Kumar" userId="039e56cb-7030-4a3e-865a-a9416a791e28" providerId="ADAL" clId="{762CEA1C-B47B-4103-9FAE-3B8B0927BD0E}" dt="2021-08-10T19:13:26.699" v="3868" actId="478"/>
          <ac:cxnSpMkLst>
            <pc:docMk/>
            <pc:sldMk cId="4206282394" sldId="8291"/>
            <ac:cxnSpMk id="138" creationId="{DAC5DCCC-BF39-4EC0-ACAE-C943462EF470}"/>
          </ac:cxnSpMkLst>
        </pc:cxnChg>
        <pc:cxnChg chg="mod">
          <ac:chgData name="Shekhar Kumar" userId="039e56cb-7030-4a3e-865a-a9416a791e28" providerId="ADAL" clId="{762CEA1C-B47B-4103-9FAE-3B8B0927BD0E}" dt="2021-08-10T19:19:54.209" v="3949" actId="14100"/>
          <ac:cxnSpMkLst>
            <pc:docMk/>
            <pc:sldMk cId="4206282394" sldId="8291"/>
            <ac:cxnSpMk id="144" creationId="{C7DE2BE4-24E9-4BD4-8C3C-5DE6A49CC811}"/>
          </ac:cxnSpMkLst>
        </pc:cxnChg>
      </pc:sldChg>
      <pc:sldChg chg="addSp delSp modSp mod setBg">
        <pc:chgData name="Shekhar Kumar" userId="039e56cb-7030-4a3e-865a-a9416a791e28" providerId="ADAL" clId="{762CEA1C-B47B-4103-9FAE-3B8B0927BD0E}" dt="2021-08-11T15:11:32.192" v="3950" actId="33524"/>
        <pc:sldMkLst>
          <pc:docMk/>
          <pc:sldMk cId="2751880260" sldId="2103813092"/>
        </pc:sldMkLst>
        <pc:spChg chg="add del mod">
          <ac:chgData name="Shekhar Kumar" userId="039e56cb-7030-4a3e-865a-a9416a791e28" providerId="ADAL" clId="{762CEA1C-B47B-4103-9FAE-3B8B0927BD0E}" dt="2021-08-11T15:11:32.192" v="3950" actId="33524"/>
          <ac:spMkLst>
            <pc:docMk/>
            <pc:sldMk cId="2751880260" sldId="2103813092"/>
            <ac:spMk id="2" creationId="{7C9CB3A8-087F-4248-8DDB-3310310DD7C5}"/>
          </ac:spMkLst>
        </pc:spChg>
        <pc:spChg chg="add mod ord">
          <ac:chgData name="Shekhar Kumar" userId="039e56cb-7030-4a3e-865a-a9416a791e28" providerId="ADAL" clId="{762CEA1C-B47B-4103-9FAE-3B8B0927BD0E}" dt="2021-08-10T17:40:33.024" v="458" actId="26606"/>
          <ac:spMkLst>
            <pc:docMk/>
            <pc:sldMk cId="2751880260" sldId="2103813092"/>
            <ac:spMk id="3" creationId="{F1345B88-06CC-4DED-A117-EB388B652025}"/>
          </ac:spMkLst>
        </pc:spChg>
        <pc:spChg chg="ord">
          <ac:chgData name="Shekhar Kumar" userId="039e56cb-7030-4a3e-865a-a9416a791e28" providerId="ADAL" clId="{762CEA1C-B47B-4103-9FAE-3B8B0927BD0E}" dt="2021-08-10T17:40:33.024" v="458" actId="26606"/>
          <ac:spMkLst>
            <pc:docMk/>
            <pc:sldMk cId="2751880260" sldId="2103813092"/>
            <ac:spMk id="80" creationId="{B05211C6-63BA-BB42-BBCF-8403394635B7}"/>
          </ac:spMkLst>
        </pc:spChg>
        <pc:spChg chg="del">
          <ac:chgData name="Shekhar Kumar" userId="039e56cb-7030-4a3e-865a-a9416a791e28" providerId="ADAL" clId="{762CEA1C-B47B-4103-9FAE-3B8B0927BD0E}" dt="2021-08-10T17:25:14.514" v="3" actId="478"/>
          <ac:spMkLst>
            <pc:docMk/>
            <pc:sldMk cId="2751880260" sldId="2103813092"/>
            <ac:spMk id="81" creationId="{FD400C6F-A9BA-E143-9AEB-87922E1C89CB}"/>
          </ac:spMkLst>
        </pc:spChg>
        <pc:spChg chg="del">
          <ac:chgData name="Shekhar Kumar" userId="039e56cb-7030-4a3e-865a-a9416a791e28" providerId="ADAL" clId="{762CEA1C-B47B-4103-9FAE-3B8B0927BD0E}" dt="2021-08-10T17:25:14.514" v="3" actId="478"/>
          <ac:spMkLst>
            <pc:docMk/>
            <pc:sldMk cId="2751880260" sldId="2103813092"/>
            <ac:spMk id="82" creationId="{AAAD9622-669C-8745-93D2-CD74E13780C8}"/>
          </ac:spMkLst>
        </pc:spChg>
        <pc:spChg chg="del">
          <ac:chgData name="Shekhar Kumar" userId="039e56cb-7030-4a3e-865a-a9416a791e28" providerId="ADAL" clId="{762CEA1C-B47B-4103-9FAE-3B8B0927BD0E}" dt="2021-08-10T17:25:14.514" v="3" actId="478"/>
          <ac:spMkLst>
            <pc:docMk/>
            <pc:sldMk cId="2751880260" sldId="2103813092"/>
            <ac:spMk id="83" creationId="{C830A893-C18D-624D-BE13-5AE0F6C08C9A}"/>
          </ac:spMkLst>
        </pc:spChg>
        <pc:spChg chg="del">
          <ac:chgData name="Shekhar Kumar" userId="039e56cb-7030-4a3e-865a-a9416a791e28" providerId="ADAL" clId="{762CEA1C-B47B-4103-9FAE-3B8B0927BD0E}" dt="2021-08-10T17:25:14.514" v="3" actId="478"/>
          <ac:spMkLst>
            <pc:docMk/>
            <pc:sldMk cId="2751880260" sldId="2103813092"/>
            <ac:spMk id="84" creationId="{2D5DF45E-63CC-7948-85FF-422F6662300A}"/>
          </ac:spMkLst>
        </pc:spChg>
        <pc:spChg chg="add del">
          <ac:chgData name="Shekhar Kumar" userId="039e56cb-7030-4a3e-865a-a9416a791e28" providerId="ADAL" clId="{762CEA1C-B47B-4103-9FAE-3B8B0927BD0E}" dt="2021-08-10T17:40:33.024" v="458" actId="26606"/>
          <ac:spMkLst>
            <pc:docMk/>
            <pc:sldMk cId="2751880260" sldId="2103813092"/>
            <ac:spMk id="91" creationId="{305265DC-CF6B-4AE8-B3F3-2A7A16374D31}"/>
          </ac:spMkLst>
        </pc:spChg>
        <pc:grpChg chg="add del">
          <ac:chgData name="Shekhar Kumar" userId="039e56cb-7030-4a3e-865a-a9416a791e28" providerId="ADAL" clId="{762CEA1C-B47B-4103-9FAE-3B8B0927BD0E}" dt="2021-08-10T17:40:33.024" v="458" actId="26606"/>
          <ac:grpSpMkLst>
            <pc:docMk/>
            <pc:sldMk cId="2751880260" sldId="2103813092"/>
            <ac:grpSpMk id="93" creationId="{37EA779C-87BF-454F-919D-A3DA98FD8A79}"/>
          </ac:grpSpMkLst>
        </pc:grpChg>
        <pc:grpChg chg="del">
          <ac:chgData name="Shekhar Kumar" userId="039e56cb-7030-4a3e-865a-a9416a791e28" providerId="ADAL" clId="{762CEA1C-B47B-4103-9FAE-3B8B0927BD0E}" dt="2021-08-10T17:25:14.514" v="3" actId="478"/>
          <ac:grpSpMkLst>
            <pc:docMk/>
            <pc:sldMk cId="2751880260" sldId="2103813092"/>
            <ac:grpSpMk id="121" creationId="{770AC574-B418-6145-9A38-9A0A300392C1}"/>
          </ac:grpSpMkLst>
        </pc:grpChg>
        <pc:graphicFrameChg chg="add del mod">
          <ac:chgData name="Shekhar Kumar" userId="039e56cb-7030-4a3e-865a-a9416a791e28" providerId="ADAL" clId="{762CEA1C-B47B-4103-9FAE-3B8B0927BD0E}" dt="2021-08-10T17:41:10.417" v="460" actId="12084"/>
          <ac:graphicFrameMkLst>
            <pc:docMk/>
            <pc:sldMk cId="2751880260" sldId="2103813092"/>
            <ac:graphicFrameMk id="4" creationId="{4E85FA4B-7EA3-4E1F-B365-2035FAD5E874}"/>
          </ac:graphicFrameMkLst>
        </pc:graphicFrameChg>
        <pc:picChg chg="add mod modCrop">
          <ac:chgData name="Shekhar Kumar" userId="039e56cb-7030-4a3e-865a-a9416a791e28" providerId="ADAL" clId="{762CEA1C-B47B-4103-9FAE-3B8B0927BD0E}" dt="2021-08-10T17:40:33.024" v="458" actId="26606"/>
          <ac:picMkLst>
            <pc:docMk/>
            <pc:sldMk cId="2751880260" sldId="2103813092"/>
            <ac:picMk id="15" creationId="{57B348C9-4241-4CB5-A91F-3537F4ABD7CF}"/>
          </ac:picMkLst>
        </pc:picChg>
        <pc:picChg chg="ord">
          <ac:chgData name="Shekhar Kumar" userId="039e56cb-7030-4a3e-865a-a9416a791e28" providerId="ADAL" clId="{762CEA1C-B47B-4103-9FAE-3B8B0927BD0E}" dt="2021-08-10T17:40:33.024" v="458" actId="26606"/>
          <ac:picMkLst>
            <pc:docMk/>
            <pc:sldMk cId="2751880260" sldId="2103813092"/>
            <ac:picMk id="86" creationId="{B745E3D3-9861-2246-AFAF-28463CAE7CAD}"/>
          </ac:picMkLst>
        </pc:picChg>
        <pc:picChg chg="del">
          <ac:chgData name="Shekhar Kumar" userId="039e56cb-7030-4a3e-865a-a9416a791e28" providerId="ADAL" clId="{762CEA1C-B47B-4103-9FAE-3B8B0927BD0E}" dt="2021-08-10T17:25:14.514" v="3" actId="478"/>
          <ac:picMkLst>
            <pc:docMk/>
            <pc:sldMk cId="2751880260" sldId="2103813092"/>
            <ac:picMk id="1026" creationId="{F5A7A3C5-F21A-41EE-A609-B816D37D82A6}"/>
          </ac:picMkLst>
        </pc:picChg>
        <pc:picChg chg="del">
          <ac:chgData name="Shekhar Kumar" userId="039e56cb-7030-4a3e-865a-a9416a791e28" providerId="ADAL" clId="{762CEA1C-B47B-4103-9FAE-3B8B0927BD0E}" dt="2021-08-10T17:25:14.514" v="3" actId="478"/>
          <ac:picMkLst>
            <pc:docMk/>
            <pc:sldMk cId="2751880260" sldId="2103813092"/>
            <ac:picMk id="3074" creationId="{85EC57BA-92E9-4A9C-A70E-CE0639468806}"/>
          </ac:picMkLst>
        </pc:picChg>
      </pc:sldChg>
      <pc:sldChg chg="del">
        <pc:chgData name="Shekhar Kumar" userId="039e56cb-7030-4a3e-865a-a9416a791e28" providerId="ADAL" clId="{762CEA1C-B47B-4103-9FAE-3B8B0927BD0E}" dt="2021-08-10T18:01:23.472" v="1319" actId="47"/>
        <pc:sldMkLst>
          <pc:docMk/>
          <pc:sldMk cId="782221943" sldId="2103813154"/>
        </pc:sldMkLst>
      </pc:sldChg>
      <pc:sldChg chg="del">
        <pc:chgData name="Shekhar Kumar" userId="039e56cb-7030-4a3e-865a-a9416a791e28" providerId="ADAL" clId="{762CEA1C-B47B-4103-9FAE-3B8B0927BD0E}" dt="2021-08-10T18:01:18.091" v="1316" actId="47"/>
        <pc:sldMkLst>
          <pc:docMk/>
          <pc:sldMk cId="2049077348" sldId="2103813155"/>
        </pc:sldMkLst>
      </pc:sldChg>
      <pc:sldChg chg="addSp delSp modSp mod ord">
        <pc:chgData name="Shekhar Kumar" userId="039e56cb-7030-4a3e-865a-a9416a791e28" providerId="ADAL" clId="{762CEA1C-B47B-4103-9FAE-3B8B0927BD0E}" dt="2021-08-11T17:49:22.635" v="3983" actId="478"/>
        <pc:sldMkLst>
          <pc:docMk/>
          <pc:sldMk cId="1773640641" sldId="2103813156"/>
        </pc:sldMkLst>
        <pc:spChg chg="add mod">
          <ac:chgData name="Shekhar Kumar" userId="039e56cb-7030-4a3e-865a-a9416a791e28" providerId="ADAL" clId="{762CEA1C-B47B-4103-9FAE-3B8B0927BD0E}" dt="2021-08-10T18:46:47.792" v="2959" actId="1582"/>
          <ac:spMkLst>
            <pc:docMk/>
            <pc:sldMk cId="1773640641" sldId="2103813156"/>
            <ac:spMk id="5" creationId="{1237727A-AFBE-45F4-9871-95C1EC209CAE}"/>
          </ac:spMkLst>
        </pc:spChg>
        <pc:spChg chg="add mod">
          <ac:chgData name="Shekhar Kumar" userId="039e56cb-7030-4a3e-865a-a9416a791e28" providerId="ADAL" clId="{762CEA1C-B47B-4103-9FAE-3B8B0927BD0E}" dt="2021-08-10T18:01:05.689" v="1315" actId="5793"/>
          <ac:spMkLst>
            <pc:docMk/>
            <pc:sldMk cId="1773640641" sldId="2103813156"/>
            <ac:spMk id="8" creationId="{4F4E293A-2096-459D-8083-F19CF2EB2330}"/>
          </ac:spMkLst>
        </pc:spChg>
        <pc:spChg chg="add mod">
          <ac:chgData name="Shekhar Kumar" userId="039e56cb-7030-4a3e-865a-a9416a791e28" providerId="ADAL" clId="{762CEA1C-B47B-4103-9FAE-3B8B0927BD0E}" dt="2021-08-10T18:46:19.098" v="2956" actId="1076"/>
          <ac:spMkLst>
            <pc:docMk/>
            <pc:sldMk cId="1773640641" sldId="2103813156"/>
            <ac:spMk id="22" creationId="{87E027B8-D2C7-4988-8988-44B0D5A7B251}"/>
          </ac:spMkLst>
        </pc:spChg>
        <pc:spChg chg="add mod">
          <ac:chgData name="Shekhar Kumar" userId="039e56cb-7030-4a3e-865a-a9416a791e28" providerId="ADAL" clId="{762CEA1C-B47B-4103-9FAE-3B8B0927BD0E}" dt="2021-08-10T18:51:23.470" v="3058" actId="1076"/>
          <ac:spMkLst>
            <pc:docMk/>
            <pc:sldMk cId="1773640641" sldId="2103813156"/>
            <ac:spMk id="23" creationId="{C48B4DF0-27F3-4CDC-A150-53FCA8CD9F19}"/>
          </ac:spMkLst>
        </pc:spChg>
        <pc:spChg chg="add del mod">
          <ac:chgData name="Shekhar Kumar" userId="039e56cb-7030-4a3e-865a-a9416a791e28" providerId="ADAL" clId="{762CEA1C-B47B-4103-9FAE-3B8B0927BD0E}" dt="2021-08-10T18:52:47.537" v="3116"/>
          <ac:spMkLst>
            <pc:docMk/>
            <pc:sldMk cId="1773640641" sldId="2103813156"/>
            <ac:spMk id="24" creationId="{B1FEE1BB-E293-428A-965C-DA7BC8E0D522}"/>
          </ac:spMkLst>
        </pc:spChg>
        <pc:spChg chg="add mod">
          <ac:chgData name="Shekhar Kumar" userId="039e56cb-7030-4a3e-865a-a9416a791e28" providerId="ADAL" clId="{762CEA1C-B47B-4103-9FAE-3B8B0927BD0E}" dt="2021-08-10T18:52:45.791" v="3114"/>
          <ac:spMkLst>
            <pc:docMk/>
            <pc:sldMk cId="1773640641" sldId="2103813156"/>
            <ac:spMk id="25" creationId="{D1C3113D-6222-4BE7-BE92-CD9F636392DD}"/>
          </ac:spMkLst>
        </pc:spChg>
        <pc:spChg chg="add mod">
          <ac:chgData name="Shekhar Kumar" userId="039e56cb-7030-4a3e-865a-a9416a791e28" providerId="ADAL" clId="{762CEA1C-B47B-4103-9FAE-3B8B0927BD0E}" dt="2021-08-10T18:51:18.564" v="3057" actId="1076"/>
          <ac:spMkLst>
            <pc:docMk/>
            <pc:sldMk cId="1773640641" sldId="2103813156"/>
            <ac:spMk id="35" creationId="{8C06B3B4-4B3C-4777-A4D9-7D148CA49654}"/>
          </ac:spMkLst>
        </pc:spChg>
        <pc:spChg chg="add mod">
          <ac:chgData name="Shekhar Kumar" userId="039e56cb-7030-4a3e-865a-a9416a791e28" providerId="ADAL" clId="{762CEA1C-B47B-4103-9FAE-3B8B0927BD0E}" dt="2021-08-10T18:48:58.033" v="3000" actId="20577"/>
          <ac:spMkLst>
            <pc:docMk/>
            <pc:sldMk cId="1773640641" sldId="2103813156"/>
            <ac:spMk id="36" creationId="{A167F449-8DD5-4749-83FB-13A3A4A66743}"/>
          </ac:spMkLst>
        </pc:spChg>
        <pc:spChg chg="add del mod">
          <ac:chgData name="Shekhar Kumar" userId="039e56cb-7030-4a3e-865a-a9416a791e28" providerId="ADAL" clId="{762CEA1C-B47B-4103-9FAE-3B8B0927BD0E}" dt="2021-08-10T18:49:16.869" v="3013" actId="21"/>
          <ac:spMkLst>
            <pc:docMk/>
            <pc:sldMk cId="1773640641" sldId="2103813156"/>
            <ac:spMk id="37" creationId="{294081BF-CF98-4462-A707-C4188E402F04}"/>
          </ac:spMkLst>
        </pc:spChg>
        <pc:spChg chg="add mod">
          <ac:chgData name="Shekhar Kumar" userId="039e56cb-7030-4a3e-865a-a9416a791e28" providerId="ADAL" clId="{762CEA1C-B47B-4103-9FAE-3B8B0927BD0E}" dt="2021-08-10T18:49:24.988" v="3016" actId="1076"/>
          <ac:spMkLst>
            <pc:docMk/>
            <pc:sldMk cId="1773640641" sldId="2103813156"/>
            <ac:spMk id="38" creationId="{E7A0743A-E572-4D43-8E78-6062A37335FB}"/>
          </ac:spMkLst>
        </pc:spChg>
        <pc:spChg chg="add mod">
          <ac:chgData name="Shekhar Kumar" userId="039e56cb-7030-4a3e-865a-a9416a791e28" providerId="ADAL" clId="{762CEA1C-B47B-4103-9FAE-3B8B0927BD0E}" dt="2021-08-10T18:49:52.829" v="3040" actId="20577"/>
          <ac:spMkLst>
            <pc:docMk/>
            <pc:sldMk cId="1773640641" sldId="2103813156"/>
            <ac:spMk id="39" creationId="{5D44DFEA-34EC-4EE0-A954-CA91501D8D97}"/>
          </ac:spMkLst>
        </pc:spChg>
        <pc:spChg chg="add mod">
          <ac:chgData name="Shekhar Kumar" userId="039e56cb-7030-4a3e-865a-a9416a791e28" providerId="ADAL" clId="{762CEA1C-B47B-4103-9FAE-3B8B0927BD0E}" dt="2021-08-10T18:53:55.100" v="3183" actId="20577"/>
          <ac:spMkLst>
            <pc:docMk/>
            <pc:sldMk cId="1773640641" sldId="2103813156"/>
            <ac:spMk id="44" creationId="{5C957737-B02C-43B2-936F-D265957DB5F1}"/>
          </ac:spMkLst>
        </pc:spChg>
        <pc:spChg chg="add mod">
          <ac:chgData name="Shekhar Kumar" userId="039e56cb-7030-4a3e-865a-a9416a791e28" providerId="ADAL" clId="{762CEA1C-B47B-4103-9FAE-3B8B0927BD0E}" dt="2021-08-10T19:03:19.885" v="3711" actId="1076"/>
          <ac:spMkLst>
            <pc:docMk/>
            <pc:sldMk cId="1773640641" sldId="2103813156"/>
            <ac:spMk id="45" creationId="{4D5CC2D6-EEB9-4D18-AEDD-87C84A3513C3}"/>
          </ac:spMkLst>
        </pc:spChg>
        <pc:spChg chg="del mod">
          <ac:chgData name="Shekhar Kumar" userId="039e56cb-7030-4a3e-865a-a9416a791e28" providerId="ADAL" clId="{762CEA1C-B47B-4103-9FAE-3B8B0927BD0E}" dt="2021-08-10T17:23:46.069" v="2" actId="478"/>
          <ac:spMkLst>
            <pc:docMk/>
            <pc:sldMk cId="1773640641" sldId="2103813156"/>
            <ac:spMk id="81" creationId="{FD400C6F-A9BA-E143-9AEB-87922E1C89CB}"/>
          </ac:spMkLst>
        </pc:spChg>
        <pc:picChg chg="del">
          <ac:chgData name="Shekhar Kumar" userId="039e56cb-7030-4a3e-865a-a9416a791e28" providerId="ADAL" clId="{762CEA1C-B47B-4103-9FAE-3B8B0927BD0E}" dt="2021-08-10T17:23:42.352" v="1" actId="478"/>
          <ac:picMkLst>
            <pc:docMk/>
            <pc:sldMk cId="1773640641" sldId="2103813156"/>
            <ac:picMk id="2" creationId="{140CF51B-6525-4809-8CCB-CBCDAE038FCA}"/>
          </ac:picMkLst>
        </pc:picChg>
        <pc:picChg chg="del">
          <ac:chgData name="Shekhar Kumar" userId="039e56cb-7030-4a3e-865a-a9416a791e28" providerId="ADAL" clId="{762CEA1C-B47B-4103-9FAE-3B8B0927BD0E}" dt="2021-08-10T17:23:42.352" v="1" actId="478"/>
          <ac:picMkLst>
            <pc:docMk/>
            <pc:sldMk cId="1773640641" sldId="2103813156"/>
            <ac:picMk id="3" creationId="{AE80E559-3BF7-4A9B-9BCC-5953FB5DB808}"/>
          </ac:picMkLst>
        </pc:picChg>
        <pc:picChg chg="del">
          <ac:chgData name="Shekhar Kumar" userId="039e56cb-7030-4a3e-865a-a9416a791e28" providerId="ADAL" clId="{762CEA1C-B47B-4103-9FAE-3B8B0927BD0E}" dt="2021-08-10T17:23:42.352" v="1" actId="478"/>
          <ac:picMkLst>
            <pc:docMk/>
            <pc:sldMk cId="1773640641" sldId="2103813156"/>
            <ac:picMk id="4" creationId="{1050AF0F-AB9D-442D-997F-4559824E370A}"/>
          </ac:picMkLst>
        </pc:picChg>
        <pc:picChg chg="add mod">
          <ac:chgData name="Shekhar Kumar" userId="039e56cb-7030-4a3e-865a-a9416a791e28" providerId="ADAL" clId="{762CEA1C-B47B-4103-9FAE-3B8B0927BD0E}" dt="2021-08-10T18:45:07.379" v="2941" actId="1076"/>
          <ac:picMkLst>
            <pc:docMk/>
            <pc:sldMk cId="1773640641" sldId="2103813156"/>
            <ac:picMk id="1026" creationId="{A4E1E716-87E9-4631-A9C7-56E067C8DA24}"/>
          </ac:picMkLst>
        </pc:picChg>
        <pc:picChg chg="add mod">
          <ac:chgData name="Shekhar Kumar" userId="039e56cb-7030-4a3e-865a-a9416a791e28" providerId="ADAL" clId="{762CEA1C-B47B-4103-9FAE-3B8B0927BD0E}" dt="2021-08-10T18:45:49.475" v="2951" actId="1076"/>
          <ac:picMkLst>
            <pc:docMk/>
            <pc:sldMk cId="1773640641" sldId="2103813156"/>
            <ac:picMk id="1028" creationId="{1E08DAE1-5B3C-4DC9-8D94-B56C5D0D0A77}"/>
          </ac:picMkLst>
        </pc:picChg>
        <pc:picChg chg="add del mod">
          <ac:chgData name="Shekhar Kumar" userId="039e56cb-7030-4a3e-865a-a9416a791e28" providerId="ADAL" clId="{762CEA1C-B47B-4103-9FAE-3B8B0927BD0E}" dt="2021-08-10T18:42:13.687" v="2885"/>
          <ac:picMkLst>
            <pc:docMk/>
            <pc:sldMk cId="1773640641" sldId="2103813156"/>
            <ac:picMk id="1030" creationId="{0CA561D8-FEDB-45BD-A800-894588CC70CF}"/>
          </ac:picMkLst>
        </pc:picChg>
        <pc:picChg chg="add mod">
          <ac:chgData name="Shekhar Kumar" userId="039e56cb-7030-4a3e-865a-a9416a791e28" providerId="ADAL" clId="{762CEA1C-B47B-4103-9FAE-3B8B0927BD0E}" dt="2021-08-10T18:42:36.659" v="2890" actId="1076"/>
          <ac:picMkLst>
            <pc:docMk/>
            <pc:sldMk cId="1773640641" sldId="2103813156"/>
            <ac:picMk id="1032" creationId="{8148FF1A-F339-426E-924A-0A86218C72BC}"/>
          </ac:picMkLst>
        </pc:picChg>
        <pc:picChg chg="add mod">
          <ac:chgData name="Shekhar Kumar" userId="039e56cb-7030-4a3e-865a-a9416a791e28" providerId="ADAL" clId="{762CEA1C-B47B-4103-9FAE-3B8B0927BD0E}" dt="2021-08-10T18:47:16.616" v="2963" actId="14100"/>
          <ac:picMkLst>
            <pc:docMk/>
            <pc:sldMk cId="1773640641" sldId="2103813156"/>
            <ac:picMk id="1034" creationId="{2E2D7B81-E9BA-49CB-A4CC-DBB255882A87}"/>
          </ac:picMkLst>
        </pc:picChg>
        <pc:picChg chg="add mod">
          <ac:chgData name="Shekhar Kumar" userId="039e56cb-7030-4a3e-865a-a9416a791e28" providerId="ADAL" clId="{762CEA1C-B47B-4103-9FAE-3B8B0927BD0E}" dt="2021-08-10T18:48:07.398" v="2973" actId="1076"/>
          <ac:picMkLst>
            <pc:docMk/>
            <pc:sldMk cId="1773640641" sldId="2103813156"/>
            <ac:picMk id="1036" creationId="{4DF60B57-32B1-4C85-BCF0-A037A88CDEE9}"/>
          </ac:picMkLst>
        </pc:picChg>
        <pc:picChg chg="add del">
          <ac:chgData name="Shekhar Kumar" userId="039e56cb-7030-4a3e-865a-a9416a791e28" providerId="ADAL" clId="{762CEA1C-B47B-4103-9FAE-3B8B0927BD0E}" dt="2021-08-10T18:48:34.058" v="2983"/>
          <ac:picMkLst>
            <pc:docMk/>
            <pc:sldMk cId="1773640641" sldId="2103813156"/>
            <ac:picMk id="1038" creationId="{641384B9-1ABA-4D4B-B3B4-6DA6B74D8CE5}"/>
          </ac:picMkLst>
        </pc:picChg>
        <pc:picChg chg="add del mod">
          <ac:chgData name="Shekhar Kumar" userId="039e56cb-7030-4a3e-865a-a9416a791e28" providerId="ADAL" clId="{762CEA1C-B47B-4103-9FAE-3B8B0927BD0E}" dt="2021-08-11T17:49:22.635" v="3983" actId="478"/>
          <ac:picMkLst>
            <pc:docMk/>
            <pc:sldMk cId="1773640641" sldId="2103813156"/>
            <ac:picMk id="1040" creationId="{E694F536-DA6F-4206-907A-A0872803CC1F}"/>
          </ac:picMkLst>
        </pc:picChg>
        <pc:picChg chg="add del mod">
          <ac:chgData name="Shekhar Kumar" userId="039e56cb-7030-4a3e-865a-a9416a791e28" providerId="ADAL" clId="{762CEA1C-B47B-4103-9FAE-3B8B0927BD0E}" dt="2021-08-11T17:49:17.094" v="3982" actId="478"/>
          <ac:picMkLst>
            <pc:docMk/>
            <pc:sldMk cId="1773640641" sldId="2103813156"/>
            <ac:picMk id="1042" creationId="{D079A7D5-7FC4-4FA5-A983-F92E538D86CC}"/>
          </ac:picMkLst>
        </pc:picChg>
        <pc:cxnChg chg="add mod">
          <ac:chgData name="Shekhar Kumar" userId="039e56cb-7030-4a3e-865a-a9416a791e28" providerId="ADAL" clId="{762CEA1C-B47B-4103-9FAE-3B8B0927BD0E}" dt="2021-08-10T18:45:29.109" v="2944" actId="1582"/>
          <ac:cxnSpMkLst>
            <pc:docMk/>
            <pc:sldMk cId="1773640641" sldId="2103813156"/>
            <ac:cxnSpMk id="7" creationId="{9AC6E673-3C7F-46D0-BBA8-14119FBEDAB1}"/>
          </ac:cxnSpMkLst>
        </pc:cxnChg>
        <pc:cxnChg chg="add mod">
          <ac:chgData name="Shekhar Kumar" userId="039e56cb-7030-4a3e-865a-a9416a791e28" providerId="ADAL" clId="{762CEA1C-B47B-4103-9FAE-3B8B0927BD0E}" dt="2021-08-10T18:45:51.727" v="2952" actId="1076"/>
          <ac:cxnSpMkLst>
            <pc:docMk/>
            <pc:sldMk cId="1773640641" sldId="2103813156"/>
            <ac:cxnSpMk id="29" creationId="{ADC28A78-B3D0-42D4-9A1E-BEEAFAE92646}"/>
          </ac:cxnSpMkLst>
        </pc:cxnChg>
      </pc:sldChg>
      <pc:sldChg chg="del">
        <pc:chgData name="Shekhar Kumar" userId="039e56cb-7030-4a3e-865a-a9416a791e28" providerId="ADAL" clId="{762CEA1C-B47B-4103-9FAE-3B8B0927BD0E}" dt="2021-08-10T18:01:19.734" v="1317" actId="47"/>
        <pc:sldMkLst>
          <pc:docMk/>
          <pc:sldMk cId="1802709391" sldId="2103813157"/>
        </pc:sldMkLst>
      </pc:sldChg>
      <pc:sldChg chg="del">
        <pc:chgData name="Shekhar Kumar" userId="039e56cb-7030-4a3e-865a-a9416a791e28" providerId="ADAL" clId="{762CEA1C-B47B-4103-9FAE-3B8B0927BD0E}" dt="2021-08-10T18:01:22.315" v="1318" actId="47"/>
        <pc:sldMkLst>
          <pc:docMk/>
          <pc:sldMk cId="2669347983" sldId="2103813158"/>
        </pc:sldMkLst>
      </pc:sldChg>
      <pc:sldChg chg="add del setBg">
        <pc:chgData name="Shekhar Kumar" userId="039e56cb-7030-4a3e-865a-a9416a791e28" providerId="ADAL" clId="{762CEA1C-B47B-4103-9FAE-3B8B0927BD0E}" dt="2021-08-10T17:25:38.230" v="10" actId="47"/>
        <pc:sldMkLst>
          <pc:docMk/>
          <pc:sldMk cId="841379818" sldId="2103813159"/>
        </pc:sldMkLst>
      </pc:sldChg>
      <pc:sldChg chg="add del setBg">
        <pc:chgData name="Shekhar Kumar" userId="039e56cb-7030-4a3e-865a-a9416a791e28" providerId="ADAL" clId="{762CEA1C-B47B-4103-9FAE-3B8B0927BD0E}" dt="2021-08-10T17:25:39.326" v="11" actId="47"/>
        <pc:sldMkLst>
          <pc:docMk/>
          <pc:sldMk cId="805251480" sldId="2103813160"/>
        </pc:sldMkLst>
      </pc:sldChg>
      <pc:sldChg chg="add del setBg">
        <pc:chgData name="Shekhar Kumar" userId="039e56cb-7030-4a3e-865a-a9416a791e28" providerId="ADAL" clId="{762CEA1C-B47B-4103-9FAE-3B8B0927BD0E}" dt="2021-08-10T17:25:40.558" v="12" actId="47"/>
        <pc:sldMkLst>
          <pc:docMk/>
          <pc:sldMk cId="302280740" sldId="2103813161"/>
        </pc:sldMkLst>
      </pc:sldChg>
      <pc:sldChg chg="addSp delSp modSp add mod">
        <pc:chgData name="Shekhar Kumar" userId="039e56cb-7030-4a3e-865a-a9416a791e28" providerId="ADAL" clId="{762CEA1C-B47B-4103-9FAE-3B8B0927BD0E}" dt="2021-08-10T18:25:40.319" v="2155" actId="122"/>
        <pc:sldMkLst>
          <pc:docMk/>
          <pc:sldMk cId="3006825503" sldId="2103813162"/>
        </pc:sldMkLst>
        <pc:spChg chg="add mod">
          <ac:chgData name="Shekhar Kumar" userId="039e56cb-7030-4a3e-865a-a9416a791e28" providerId="ADAL" clId="{762CEA1C-B47B-4103-9FAE-3B8B0927BD0E}" dt="2021-08-10T18:25:40.319" v="2155" actId="122"/>
          <ac:spMkLst>
            <pc:docMk/>
            <pc:sldMk cId="3006825503" sldId="2103813162"/>
            <ac:spMk id="4" creationId="{B5B5D02B-FA0A-4BE9-8F8E-0FB8F99D95F0}"/>
          </ac:spMkLst>
        </pc:spChg>
        <pc:spChg chg="add del mod">
          <ac:chgData name="Shekhar Kumar" userId="039e56cb-7030-4a3e-865a-a9416a791e28" providerId="ADAL" clId="{762CEA1C-B47B-4103-9FAE-3B8B0927BD0E}" dt="2021-08-10T17:57:57.790" v="1234" actId="26606"/>
          <ac:spMkLst>
            <pc:docMk/>
            <pc:sldMk cId="3006825503" sldId="2103813162"/>
            <ac:spMk id="7" creationId="{6CE972CA-6A80-41AD-BC1F-2183F66C5201}"/>
          </ac:spMkLst>
        </pc:spChg>
        <pc:spChg chg="mod">
          <ac:chgData name="Shekhar Kumar" userId="039e56cb-7030-4a3e-865a-a9416a791e28" providerId="ADAL" clId="{762CEA1C-B47B-4103-9FAE-3B8B0927BD0E}" dt="2021-08-10T18:25:40.319" v="2155" actId="122"/>
          <ac:spMkLst>
            <pc:docMk/>
            <pc:sldMk cId="3006825503" sldId="2103813162"/>
            <ac:spMk id="80" creationId="{B05211C6-63BA-BB42-BBCF-8403394635B7}"/>
          </ac:spMkLst>
        </pc:spChg>
        <pc:grpChg chg="add mod">
          <ac:chgData name="Shekhar Kumar" userId="039e56cb-7030-4a3e-865a-a9416a791e28" providerId="ADAL" clId="{762CEA1C-B47B-4103-9FAE-3B8B0927BD0E}" dt="2021-08-10T18:25:40.319" v="2155" actId="122"/>
          <ac:grpSpMkLst>
            <pc:docMk/>
            <pc:sldMk cId="3006825503" sldId="2103813162"/>
            <ac:grpSpMk id="6" creationId="{8E9B1595-B4B9-40D4-B761-0D4991594257}"/>
          </ac:grpSpMkLst>
        </pc:grpChg>
        <pc:graphicFrameChg chg="add mod">
          <ac:chgData name="Shekhar Kumar" userId="039e56cb-7030-4a3e-865a-a9416a791e28" providerId="ADAL" clId="{762CEA1C-B47B-4103-9FAE-3B8B0927BD0E}" dt="2021-08-10T18:25:40.319" v="2155" actId="122"/>
          <ac:graphicFrameMkLst>
            <pc:docMk/>
            <pc:sldMk cId="3006825503" sldId="2103813162"/>
            <ac:graphicFrameMk id="88" creationId="{F8C9143D-C92F-425E-9A73-51D89617E77D}"/>
          </ac:graphicFrameMkLst>
        </pc:graphicFrameChg>
        <pc:picChg chg="add mod">
          <ac:chgData name="Shekhar Kumar" userId="039e56cb-7030-4a3e-865a-a9416a791e28" providerId="ADAL" clId="{762CEA1C-B47B-4103-9FAE-3B8B0927BD0E}" dt="2021-08-10T17:50:46.677" v="533" actId="164"/>
          <ac:picMkLst>
            <pc:docMk/>
            <pc:sldMk cId="3006825503" sldId="2103813162"/>
            <ac:picMk id="3" creationId="{2328CFB6-1D3F-493B-817E-D1115CFE710B}"/>
          </ac:picMkLst>
        </pc:picChg>
        <pc:picChg chg="add mod">
          <ac:chgData name="Shekhar Kumar" userId="039e56cb-7030-4a3e-865a-a9416a791e28" providerId="ADAL" clId="{762CEA1C-B47B-4103-9FAE-3B8B0927BD0E}" dt="2021-08-10T17:50:46.677" v="533" actId="164"/>
          <ac:picMkLst>
            <pc:docMk/>
            <pc:sldMk cId="3006825503" sldId="2103813162"/>
            <ac:picMk id="5" creationId="{3AAA4098-2FD0-46B1-9653-23DFCA7589BA}"/>
          </ac:picMkLst>
        </pc:picChg>
        <pc:picChg chg="mod">
          <ac:chgData name="Shekhar Kumar" userId="039e56cb-7030-4a3e-865a-a9416a791e28" providerId="ADAL" clId="{762CEA1C-B47B-4103-9FAE-3B8B0927BD0E}" dt="2021-08-10T18:25:40.319" v="2155" actId="122"/>
          <ac:picMkLst>
            <pc:docMk/>
            <pc:sldMk cId="3006825503" sldId="2103813162"/>
            <ac:picMk id="86" creationId="{B745E3D3-9861-2246-AFAF-28463CAE7CAD}"/>
          </ac:picMkLst>
        </pc:picChg>
      </pc:sldChg>
      <pc:sldChg chg="add del setBg">
        <pc:chgData name="Shekhar Kumar" userId="039e56cb-7030-4a3e-865a-a9416a791e28" providerId="ADAL" clId="{762CEA1C-B47B-4103-9FAE-3B8B0927BD0E}" dt="2021-08-10T17:25:28.961" v="8"/>
        <pc:sldMkLst>
          <pc:docMk/>
          <pc:sldMk cId="3290005459" sldId="2103813162"/>
        </pc:sldMkLst>
      </pc:sldChg>
      <pc:sldChg chg="addSp delSp modSp add mod ord">
        <pc:chgData name="Shekhar Kumar" userId="039e56cb-7030-4a3e-865a-a9416a791e28" providerId="ADAL" clId="{762CEA1C-B47B-4103-9FAE-3B8B0927BD0E}" dt="2021-08-10T19:03:32.666" v="3713"/>
        <pc:sldMkLst>
          <pc:docMk/>
          <pc:sldMk cId="989555362" sldId="2103813163"/>
        </pc:sldMkLst>
        <pc:spChg chg="add del">
          <ac:chgData name="Shekhar Kumar" userId="039e56cb-7030-4a3e-865a-a9416a791e28" providerId="ADAL" clId="{762CEA1C-B47B-4103-9FAE-3B8B0927BD0E}" dt="2021-08-10T17:58:43.086" v="1241" actId="478"/>
          <ac:spMkLst>
            <pc:docMk/>
            <pc:sldMk cId="989555362" sldId="2103813163"/>
            <ac:spMk id="2" creationId="{735CAA76-2798-41DF-A728-1DA13D3891EB}"/>
          </ac:spMkLst>
        </pc:spChg>
        <pc:spChg chg="add del mod">
          <ac:chgData name="Shekhar Kumar" userId="039e56cb-7030-4a3e-865a-a9416a791e28" providerId="ADAL" clId="{762CEA1C-B47B-4103-9FAE-3B8B0927BD0E}" dt="2021-08-10T18:57:39.057" v="3265" actId="478"/>
          <ac:spMkLst>
            <pc:docMk/>
            <pc:sldMk cId="989555362" sldId="2103813163"/>
            <ac:spMk id="3" creationId="{12A888E8-B747-43DA-9DAC-7A268B6F4806}"/>
          </ac:spMkLst>
        </pc:spChg>
        <pc:spChg chg="add mod">
          <ac:chgData name="Shekhar Kumar" userId="039e56cb-7030-4a3e-865a-a9416a791e28" providerId="ADAL" clId="{762CEA1C-B47B-4103-9FAE-3B8B0927BD0E}" dt="2021-08-10T18:00:52.207" v="1299" actId="20577"/>
          <ac:spMkLst>
            <pc:docMk/>
            <pc:sldMk cId="989555362" sldId="2103813163"/>
            <ac:spMk id="4" creationId="{927EC9C6-5C3B-442F-A2D7-8DFF28729354}"/>
          </ac:spMkLst>
        </pc:spChg>
        <pc:spChg chg="add del mod">
          <ac:chgData name="Shekhar Kumar" userId="039e56cb-7030-4a3e-865a-a9416a791e28" providerId="ADAL" clId="{762CEA1C-B47B-4103-9FAE-3B8B0927BD0E}" dt="2021-08-10T19:03:11.635" v="3708" actId="21"/>
          <ac:spMkLst>
            <pc:docMk/>
            <pc:sldMk cId="989555362" sldId="2103813163"/>
            <ac:spMk id="7" creationId="{051B23EC-38D7-416D-9CB6-BA98A7D21A54}"/>
          </ac:spMkLst>
        </pc:spChg>
        <pc:spChg chg="add del mod">
          <ac:chgData name="Shekhar Kumar" userId="039e56cb-7030-4a3e-865a-a9416a791e28" providerId="ADAL" clId="{762CEA1C-B47B-4103-9FAE-3B8B0927BD0E}" dt="2021-08-10T18:21:53.445" v="2133" actId="21"/>
          <ac:spMkLst>
            <pc:docMk/>
            <pc:sldMk cId="989555362" sldId="2103813163"/>
            <ac:spMk id="8" creationId="{D433C7CB-DC29-414A-B863-FADDCB28BAEC}"/>
          </ac:spMkLst>
        </pc:spChg>
        <pc:spChg chg="add del mod">
          <ac:chgData name="Shekhar Kumar" userId="039e56cb-7030-4a3e-865a-a9416a791e28" providerId="ADAL" clId="{762CEA1C-B47B-4103-9FAE-3B8B0927BD0E}" dt="2021-08-10T18:37:47.632" v="2842" actId="478"/>
          <ac:spMkLst>
            <pc:docMk/>
            <pc:sldMk cId="989555362" sldId="2103813163"/>
            <ac:spMk id="11" creationId="{21ED981C-526C-4900-8DD0-A237DAFC0C1F}"/>
          </ac:spMkLst>
        </pc:spChg>
        <pc:spChg chg="add mod">
          <ac:chgData name="Shekhar Kumar" userId="039e56cb-7030-4a3e-865a-a9416a791e28" providerId="ADAL" clId="{762CEA1C-B47B-4103-9FAE-3B8B0927BD0E}" dt="2021-08-10T19:02:52.291" v="3690" actId="1076"/>
          <ac:spMkLst>
            <pc:docMk/>
            <pc:sldMk cId="989555362" sldId="2103813163"/>
            <ac:spMk id="13" creationId="{308203F0-6B6B-45B0-AB24-10878D34889B}"/>
          </ac:spMkLst>
        </pc:spChg>
        <pc:spChg chg="add mod">
          <ac:chgData name="Shekhar Kumar" userId="039e56cb-7030-4a3e-865a-a9416a791e28" providerId="ADAL" clId="{762CEA1C-B47B-4103-9FAE-3B8B0927BD0E}" dt="2021-08-10T19:03:03.776" v="3707" actId="20577"/>
          <ac:spMkLst>
            <pc:docMk/>
            <pc:sldMk cId="989555362" sldId="2103813163"/>
            <ac:spMk id="14" creationId="{A1DB3439-DFEC-4216-9F63-F4D85E87E6CA}"/>
          </ac:spMkLst>
        </pc:spChg>
        <pc:picChg chg="add del mod">
          <ac:chgData name="Shekhar Kumar" userId="039e56cb-7030-4a3e-865a-a9416a791e28" providerId="ADAL" clId="{762CEA1C-B47B-4103-9FAE-3B8B0927BD0E}" dt="2021-08-10T18:22:08.216" v="2137" actId="21"/>
          <ac:picMkLst>
            <pc:docMk/>
            <pc:sldMk cId="989555362" sldId="2103813163"/>
            <ac:picMk id="9" creationId="{EFDBF83B-D2F3-4F40-9D9B-A7B83A436DF0}"/>
          </ac:picMkLst>
        </pc:picChg>
        <pc:picChg chg="add del mod">
          <ac:chgData name="Shekhar Kumar" userId="039e56cb-7030-4a3e-865a-a9416a791e28" providerId="ADAL" clId="{762CEA1C-B47B-4103-9FAE-3B8B0927BD0E}" dt="2021-08-10T18:22:08.216" v="2137" actId="21"/>
          <ac:picMkLst>
            <pc:docMk/>
            <pc:sldMk cId="989555362" sldId="2103813163"/>
            <ac:picMk id="10" creationId="{F9293D37-B1CC-43F9-88D8-C5802B74D776}"/>
          </ac:picMkLst>
        </pc:picChg>
        <pc:picChg chg="add mod">
          <ac:chgData name="Shekhar Kumar" userId="039e56cb-7030-4a3e-865a-a9416a791e28" providerId="ADAL" clId="{762CEA1C-B47B-4103-9FAE-3B8B0927BD0E}" dt="2021-08-10T18:56:04.351" v="3199" actId="1076"/>
          <ac:picMkLst>
            <pc:docMk/>
            <pc:sldMk cId="989555362" sldId="2103813163"/>
            <ac:picMk id="2050" creationId="{409281A5-F4FD-458F-91B9-404F1B6426A0}"/>
          </ac:picMkLst>
        </pc:picChg>
      </pc:sldChg>
      <pc:sldChg chg="add del setBg">
        <pc:chgData name="Shekhar Kumar" userId="039e56cb-7030-4a3e-865a-a9416a791e28" providerId="ADAL" clId="{762CEA1C-B47B-4103-9FAE-3B8B0927BD0E}" dt="2021-08-10T17:25:46.091" v="14"/>
        <pc:sldMkLst>
          <pc:docMk/>
          <pc:sldMk cId="2441025411" sldId="2103813163"/>
        </pc:sldMkLst>
      </pc:sldChg>
      <pc:sldChg chg="add del setBg">
        <pc:chgData name="Shekhar Kumar" userId="039e56cb-7030-4a3e-865a-a9416a791e28" providerId="ADAL" clId="{762CEA1C-B47B-4103-9FAE-3B8B0927BD0E}" dt="2021-08-10T18:01:32.882" v="1321"/>
        <pc:sldMkLst>
          <pc:docMk/>
          <pc:sldMk cId="2245986168" sldId="2103813164"/>
        </pc:sldMkLst>
      </pc:sldChg>
      <pc:sldChg chg="modSp add del mod">
        <pc:chgData name="Shekhar Kumar" userId="039e56cb-7030-4a3e-865a-a9416a791e28" providerId="ADAL" clId="{762CEA1C-B47B-4103-9FAE-3B8B0927BD0E}" dt="2021-08-23T16:06:51.493" v="4086" actId="47"/>
        <pc:sldMkLst>
          <pc:docMk/>
          <pc:sldMk cId="2735094946" sldId="2103813164"/>
        </pc:sldMkLst>
        <pc:spChg chg="mod">
          <ac:chgData name="Shekhar Kumar" userId="039e56cb-7030-4a3e-865a-a9416a791e28" providerId="ADAL" clId="{762CEA1C-B47B-4103-9FAE-3B8B0927BD0E}" dt="2021-08-10T18:01:51.868" v="1345" actId="20577"/>
          <ac:spMkLst>
            <pc:docMk/>
            <pc:sldMk cId="2735094946" sldId="2103813164"/>
            <ac:spMk id="8" creationId="{4F4E293A-2096-459D-8083-F19CF2EB2330}"/>
          </ac:spMkLst>
        </pc:spChg>
      </pc:sldChg>
      <pc:sldChg chg="add del setBg">
        <pc:chgData name="Shekhar Kumar" userId="039e56cb-7030-4a3e-865a-a9416a791e28" providerId="ADAL" clId="{762CEA1C-B47B-4103-9FAE-3B8B0927BD0E}" dt="2021-08-10T18:02:17.817" v="1347"/>
        <pc:sldMkLst>
          <pc:docMk/>
          <pc:sldMk cId="2930326493" sldId="2103813165"/>
        </pc:sldMkLst>
      </pc:sldChg>
      <pc:sldChg chg="addSp delSp modSp add mod ord">
        <pc:chgData name="Shekhar Kumar" userId="039e56cb-7030-4a3e-865a-a9416a791e28" providerId="ADAL" clId="{762CEA1C-B47B-4103-9FAE-3B8B0927BD0E}" dt="2021-08-23T16:05:33.362" v="4085" actId="20577"/>
        <pc:sldMkLst>
          <pc:docMk/>
          <pc:sldMk cId="3857296623" sldId="2103813165"/>
        </pc:sldMkLst>
        <pc:spChg chg="add del mod">
          <ac:chgData name="Shekhar Kumar" userId="039e56cb-7030-4a3e-865a-a9416a791e28" providerId="ADAL" clId="{762CEA1C-B47B-4103-9FAE-3B8B0927BD0E}" dt="2021-08-10T18:21:43.075" v="2129" actId="478"/>
          <ac:spMkLst>
            <pc:docMk/>
            <pc:sldMk cId="3857296623" sldId="2103813165"/>
            <ac:spMk id="2" creationId="{A97BDE27-2EE4-4A0C-8057-D1B2E3427F31}"/>
          </ac:spMkLst>
        </pc:spChg>
        <pc:spChg chg="del mod">
          <ac:chgData name="Shekhar Kumar" userId="039e56cb-7030-4a3e-865a-a9416a791e28" providerId="ADAL" clId="{762CEA1C-B47B-4103-9FAE-3B8B0927BD0E}" dt="2021-08-10T18:19:49.327" v="2117" actId="21"/>
          <ac:spMkLst>
            <pc:docMk/>
            <pc:sldMk cId="3857296623" sldId="2103813165"/>
            <ac:spMk id="8" creationId="{4F4E293A-2096-459D-8083-F19CF2EB2330}"/>
          </ac:spMkLst>
        </pc:spChg>
        <pc:spChg chg="add mod">
          <ac:chgData name="Shekhar Kumar" userId="039e56cb-7030-4a3e-865a-a9416a791e28" providerId="ADAL" clId="{762CEA1C-B47B-4103-9FAE-3B8B0927BD0E}" dt="2021-08-10T18:25:34.387" v="2154" actId="122"/>
          <ac:spMkLst>
            <pc:docMk/>
            <pc:sldMk cId="3857296623" sldId="2103813165"/>
            <ac:spMk id="10" creationId="{A74844CD-C448-4664-80EC-C031DC7E720D}"/>
          </ac:spMkLst>
        </pc:spChg>
        <pc:spChg chg="mod">
          <ac:chgData name="Shekhar Kumar" userId="039e56cb-7030-4a3e-865a-a9416a791e28" providerId="ADAL" clId="{762CEA1C-B47B-4103-9FAE-3B8B0927BD0E}" dt="2021-08-10T18:25:34.387" v="2154" actId="122"/>
          <ac:spMkLst>
            <pc:docMk/>
            <pc:sldMk cId="3857296623" sldId="2103813165"/>
            <ac:spMk id="80" creationId="{B05211C6-63BA-BB42-BBCF-8403394635B7}"/>
          </ac:spMkLst>
        </pc:spChg>
        <pc:graphicFrameChg chg="add mod modGraphic">
          <ac:chgData name="Shekhar Kumar" userId="039e56cb-7030-4a3e-865a-a9416a791e28" providerId="ADAL" clId="{762CEA1C-B47B-4103-9FAE-3B8B0927BD0E}" dt="2021-08-23T16:05:33.362" v="4085" actId="20577"/>
          <ac:graphicFrameMkLst>
            <pc:docMk/>
            <pc:sldMk cId="3857296623" sldId="2103813165"/>
            <ac:graphicFrameMk id="9" creationId="{EC046019-4B77-4EC7-84AD-EA4507B14798}"/>
          </ac:graphicFrameMkLst>
        </pc:graphicFrameChg>
        <pc:picChg chg="add del mod">
          <ac:chgData name="Shekhar Kumar" userId="039e56cb-7030-4a3e-865a-a9416a791e28" providerId="ADAL" clId="{762CEA1C-B47B-4103-9FAE-3B8B0927BD0E}" dt="2021-08-10T18:19:49.327" v="2117" actId="21"/>
          <ac:picMkLst>
            <pc:docMk/>
            <pc:sldMk cId="3857296623" sldId="2103813165"/>
            <ac:picMk id="5" creationId="{5F5C5562-B15D-445D-89FA-CC8851E2A5A8}"/>
          </ac:picMkLst>
        </pc:picChg>
        <pc:picChg chg="add del mod">
          <ac:chgData name="Shekhar Kumar" userId="039e56cb-7030-4a3e-865a-a9416a791e28" providerId="ADAL" clId="{762CEA1C-B47B-4103-9FAE-3B8B0927BD0E}" dt="2021-08-10T18:19:49.327" v="2117" actId="21"/>
          <ac:picMkLst>
            <pc:docMk/>
            <pc:sldMk cId="3857296623" sldId="2103813165"/>
            <ac:picMk id="6" creationId="{ECE431E2-3AEB-4106-A9DC-FE9C374CC558}"/>
          </ac:picMkLst>
        </pc:picChg>
        <pc:picChg chg="add mod">
          <ac:chgData name="Shekhar Kumar" userId="039e56cb-7030-4a3e-865a-a9416a791e28" providerId="ADAL" clId="{762CEA1C-B47B-4103-9FAE-3B8B0927BD0E}" dt="2021-08-10T18:25:34.387" v="2154" actId="122"/>
          <ac:picMkLst>
            <pc:docMk/>
            <pc:sldMk cId="3857296623" sldId="2103813165"/>
            <ac:picMk id="11" creationId="{E7BD3300-5FB8-4547-A9DD-59E1E4411C4C}"/>
          </ac:picMkLst>
        </pc:picChg>
        <pc:picChg chg="add mod">
          <ac:chgData name="Shekhar Kumar" userId="039e56cb-7030-4a3e-865a-a9416a791e28" providerId="ADAL" clId="{762CEA1C-B47B-4103-9FAE-3B8B0927BD0E}" dt="2021-08-10T18:25:34.387" v="2154" actId="122"/>
          <ac:picMkLst>
            <pc:docMk/>
            <pc:sldMk cId="3857296623" sldId="2103813165"/>
            <ac:picMk id="12" creationId="{0BDF28F6-407F-41A7-B47B-50FA6DFA1BEA}"/>
          </ac:picMkLst>
        </pc:picChg>
        <pc:picChg chg="mod">
          <ac:chgData name="Shekhar Kumar" userId="039e56cb-7030-4a3e-865a-a9416a791e28" providerId="ADAL" clId="{762CEA1C-B47B-4103-9FAE-3B8B0927BD0E}" dt="2021-08-10T18:25:34.387" v="2154" actId="122"/>
          <ac:picMkLst>
            <pc:docMk/>
            <pc:sldMk cId="3857296623" sldId="2103813165"/>
            <ac:picMk id="86" creationId="{B745E3D3-9861-2246-AFAF-28463CAE7CAD}"/>
          </ac:picMkLst>
        </pc:picChg>
      </pc:sldChg>
      <pc:sldChg chg="addSp delSp modSp add mod ord">
        <pc:chgData name="Shekhar Kumar" userId="039e56cb-7030-4a3e-865a-a9416a791e28" providerId="ADAL" clId="{762CEA1C-B47B-4103-9FAE-3B8B0927BD0E}" dt="2021-08-10T19:08:53.581" v="3783" actId="1076"/>
        <pc:sldMkLst>
          <pc:docMk/>
          <pc:sldMk cId="343321220" sldId="2103813166"/>
        </pc:sldMkLst>
        <pc:spChg chg="mod">
          <ac:chgData name="Shekhar Kumar" userId="039e56cb-7030-4a3e-865a-a9416a791e28" providerId="ADAL" clId="{762CEA1C-B47B-4103-9FAE-3B8B0927BD0E}" dt="2021-08-10T19:08:53.581" v="3783" actId="1076"/>
          <ac:spMkLst>
            <pc:docMk/>
            <pc:sldMk cId="343321220" sldId="2103813166"/>
            <ac:spMk id="10" creationId="{A74844CD-C448-4664-80EC-C031DC7E720D}"/>
          </ac:spMkLst>
        </pc:spChg>
        <pc:graphicFrameChg chg="mod">
          <ac:chgData name="Shekhar Kumar" userId="039e56cb-7030-4a3e-865a-a9416a791e28" providerId="ADAL" clId="{762CEA1C-B47B-4103-9FAE-3B8B0927BD0E}" dt="2021-08-10T18:37:34.299" v="2841" actId="313"/>
          <ac:graphicFrameMkLst>
            <pc:docMk/>
            <pc:sldMk cId="343321220" sldId="2103813166"/>
            <ac:graphicFrameMk id="9" creationId="{EC046019-4B77-4EC7-84AD-EA4507B14798}"/>
          </ac:graphicFrameMkLst>
        </pc:graphicFrameChg>
        <pc:picChg chg="add mod">
          <ac:chgData name="Shekhar Kumar" userId="039e56cb-7030-4a3e-865a-a9416a791e28" providerId="ADAL" clId="{762CEA1C-B47B-4103-9FAE-3B8B0927BD0E}" dt="2021-08-10T18:30:52.478" v="2169" actId="1076"/>
          <ac:picMkLst>
            <pc:docMk/>
            <pc:sldMk cId="343321220" sldId="2103813166"/>
            <ac:picMk id="8" creationId="{44DC7E02-CCB0-454B-831F-9ECA0C8C4CC8}"/>
          </ac:picMkLst>
        </pc:picChg>
        <pc:picChg chg="del">
          <ac:chgData name="Shekhar Kumar" userId="039e56cb-7030-4a3e-865a-a9416a791e28" providerId="ADAL" clId="{762CEA1C-B47B-4103-9FAE-3B8B0927BD0E}" dt="2021-08-10T18:27:40.403" v="2159" actId="478"/>
          <ac:picMkLst>
            <pc:docMk/>
            <pc:sldMk cId="343321220" sldId="2103813166"/>
            <ac:picMk id="11" creationId="{E7BD3300-5FB8-4547-A9DD-59E1E4411C4C}"/>
          </ac:picMkLst>
        </pc:picChg>
        <pc:picChg chg="mod">
          <ac:chgData name="Shekhar Kumar" userId="039e56cb-7030-4a3e-865a-a9416a791e28" providerId="ADAL" clId="{762CEA1C-B47B-4103-9FAE-3B8B0927BD0E}" dt="2021-08-10T18:31:01.178" v="2170" actId="1076"/>
          <ac:picMkLst>
            <pc:docMk/>
            <pc:sldMk cId="343321220" sldId="2103813166"/>
            <ac:picMk id="12" creationId="{0BDF28F6-407F-41A7-B47B-50FA6DFA1BEA}"/>
          </ac:picMkLst>
        </pc:picChg>
      </pc:sldChg>
      <pc:sldChg chg="add del setBg">
        <pc:chgData name="Shekhar Kumar" userId="039e56cb-7030-4a3e-865a-a9416a791e28" providerId="ADAL" clId="{762CEA1C-B47B-4103-9FAE-3B8B0927BD0E}" dt="2021-08-10T18:26:00.347" v="2157"/>
        <pc:sldMkLst>
          <pc:docMk/>
          <pc:sldMk cId="1552848883" sldId="2103813166"/>
        </pc:sldMkLst>
      </pc:sldChg>
      <pc:sldChg chg="add del setBg">
        <pc:chgData name="Shekhar Kumar" userId="039e56cb-7030-4a3e-865a-a9416a791e28" providerId="ADAL" clId="{762CEA1C-B47B-4103-9FAE-3B8B0927BD0E}" dt="2021-08-10T19:09:16.229" v="3787"/>
        <pc:sldMkLst>
          <pc:docMk/>
          <pc:sldMk cId="747694441" sldId="2103813167"/>
        </pc:sldMkLst>
      </pc:sldChg>
      <pc:sldChg chg="addSp delSp modSp add mod">
        <pc:chgData name="Shekhar Kumar" userId="039e56cb-7030-4a3e-865a-a9416a791e28" providerId="ADAL" clId="{762CEA1C-B47B-4103-9FAE-3B8B0927BD0E}" dt="2021-08-11T15:14:03.029" v="3981" actId="478"/>
        <pc:sldMkLst>
          <pc:docMk/>
          <pc:sldMk cId="1334658112" sldId="2103813167"/>
        </pc:sldMkLst>
        <pc:spChg chg="add mod">
          <ac:chgData name="Shekhar Kumar" userId="039e56cb-7030-4a3e-865a-a9416a791e28" providerId="ADAL" clId="{762CEA1C-B47B-4103-9FAE-3B8B0927BD0E}" dt="2021-08-10T19:09:53.962" v="3811" actId="1076"/>
          <ac:spMkLst>
            <pc:docMk/>
            <pc:sldMk cId="1334658112" sldId="2103813167"/>
            <ac:spMk id="5" creationId="{40963153-0B1A-442F-93E1-8801F57EA546}"/>
          </ac:spMkLst>
        </pc:spChg>
        <pc:spChg chg="add del mod">
          <ac:chgData name="Shekhar Kumar" userId="039e56cb-7030-4a3e-865a-a9416a791e28" providerId="ADAL" clId="{762CEA1C-B47B-4103-9FAE-3B8B0927BD0E}" dt="2021-08-11T15:14:03.029" v="3981" actId="478"/>
          <ac:spMkLst>
            <pc:docMk/>
            <pc:sldMk cId="1334658112" sldId="2103813167"/>
            <ac:spMk id="6" creationId="{32E5BFF8-DC8C-4653-9686-3BC0E794C915}"/>
          </ac:spMkLst>
        </pc:spChg>
        <pc:spChg chg="add mod">
          <ac:chgData name="Shekhar Kumar" userId="039e56cb-7030-4a3e-865a-a9416a791e28" providerId="ADAL" clId="{762CEA1C-B47B-4103-9FAE-3B8B0927BD0E}" dt="2021-08-11T15:13:05.737" v="3977"/>
          <ac:spMkLst>
            <pc:docMk/>
            <pc:sldMk cId="1334658112" sldId="2103813167"/>
            <ac:spMk id="7" creationId="{87DE26A0-5E5E-4746-AE45-1B870AC04105}"/>
          </ac:spMkLst>
        </pc:spChg>
        <pc:spChg chg="del">
          <ac:chgData name="Shekhar Kumar" userId="039e56cb-7030-4a3e-865a-a9416a791e28" providerId="ADAL" clId="{762CEA1C-B47B-4103-9FAE-3B8B0927BD0E}" dt="2021-08-10T19:09:35.022" v="3790" actId="478"/>
          <ac:spMkLst>
            <pc:docMk/>
            <pc:sldMk cId="1334658112" sldId="2103813167"/>
            <ac:spMk id="8" creationId="{4F4E293A-2096-459D-8083-F19CF2EB2330}"/>
          </ac:spMkLst>
        </pc:spChg>
        <pc:spChg chg="add mod">
          <ac:chgData name="Shekhar Kumar" userId="039e56cb-7030-4a3e-865a-a9416a791e28" providerId="ADAL" clId="{762CEA1C-B47B-4103-9FAE-3B8B0927BD0E}" dt="2021-08-11T15:13:05.737" v="3977"/>
          <ac:spMkLst>
            <pc:docMk/>
            <pc:sldMk cId="1334658112" sldId="2103813167"/>
            <ac:spMk id="9" creationId="{8D7029BC-9FFD-4207-978D-5B57AF44A34C}"/>
          </ac:spMkLst>
        </pc:spChg>
        <pc:spChg chg="add mod">
          <ac:chgData name="Shekhar Kumar" userId="039e56cb-7030-4a3e-865a-a9416a791e28" providerId="ADAL" clId="{762CEA1C-B47B-4103-9FAE-3B8B0927BD0E}" dt="2021-08-11T15:13:05.737" v="3977"/>
          <ac:spMkLst>
            <pc:docMk/>
            <pc:sldMk cId="1334658112" sldId="2103813167"/>
            <ac:spMk id="10" creationId="{10BEEEF7-AC10-406E-A4C6-42F978349FEC}"/>
          </ac:spMkLst>
        </pc:spChg>
        <pc:spChg chg="add mod">
          <ac:chgData name="Shekhar Kumar" userId="039e56cb-7030-4a3e-865a-a9416a791e28" providerId="ADAL" clId="{762CEA1C-B47B-4103-9FAE-3B8B0927BD0E}" dt="2021-08-11T15:13:05.737" v="3977"/>
          <ac:spMkLst>
            <pc:docMk/>
            <pc:sldMk cId="1334658112" sldId="2103813167"/>
            <ac:spMk id="11" creationId="{47B939A9-376A-47BE-8460-F13F0D60E747}"/>
          </ac:spMkLst>
        </pc:spChg>
        <pc:spChg chg="add mod">
          <ac:chgData name="Shekhar Kumar" userId="039e56cb-7030-4a3e-865a-a9416a791e28" providerId="ADAL" clId="{762CEA1C-B47B-4103-9FAE-3B8B0927BD0E}" dt="2021-08-11T15:13:05.737" v="3977"/>
          <ac:spMkLst>
            <pc:docMk/>
            <pc:sldMk cId="1334658112" sldId="2103813167"/>
            <ac:spMk id="13" creationId="{CAD03E69-A6F8-4902-B8E5-AB52B92B2A53}"/>
          </ac:spMkLst>
        </pc:spChg>
        <pc:spChg chg="add mod">
          <ac:chgData name="Shekhar Kumar" userId="039e56cb-7030-4a3e-865a-a9416a791e28" providerId="ADAL" clId="{762CEA1C-B47B-4103-9FAE-3B8B0927BD0E}" dt="2021-08-11T15:13:05.737" v="3977"/>
          <ac:spMkLst>
            <pc:docMk/>
            <pc:sldMk cId="1334658112" sldId="2103813167"/>
            <ac:spMk id="14" creationId="{12AA8168-0FDD-4F0A-BD54-33352AEDC2CE}"/>
          </ac:spMkLst>
        </pc:spChg>
        <pc:spChg chg="add mod">
          <ac:chgData name="Shekhar Kumar" userId="039e56cb-7030-4a3e-865a-a9416a791e28" providerId="ADAL" clId="{762CEA1C-B47B-4103-9FAE-3B8B0927BD0E}" dt="2021-08-11T15:13:05.737" v="3977"/>
          <ac:spMkLst>
            <pc:docMk/>
            <pc:sldMk cId="1334658112" sldId="2103813167"/>
            <ac:spMk id="16" creationId="{1EC8419A-50FE-4F65-8228-68BB73981D92}"/>
          </ac:spMkLst>
        </pc:spChg>
        <pc:spChg chg="add mod">
          <ac:chgData name="Shekhar Kumar" userId="039e56cb-7030-4a3e-865a-a9416a791e28" providerId="ADAL" clId="{762CEA1C-B47B-4103-9FAE-3B8B0927BD0E}" dt="2021-08-11T15:13:05.737" v="3977"/>
          <ac:spMkLst>
            <pc:docMk/>
            <pc:sldMk cId="1334658112" sldId="2103813167"/>
            <ac:spMk id="18" creationId="{89649E73-A716-4B99-AFDD-AB108AE39C40}"/>
          </ac:spMkLst>
        </pc:spChg>
        <pc:spChg chg="add mod">
          <ac:chgData name="Shekhar Kumar" userId="039e56cb-7030-4a3e-865a-a9416a791e28" providerId="ADAL" clId="{762CEA1C-B47B-4103-9FAE-3B8B0927BD0E}" dt="2021-08-11T15:13:05.737" v="3977"/>
          <ac:spMkLst>
            <pc:docMk/>
            <pc:sldMk cId="1334658112" sldId="2103813167"/>
            <ac:spMk id="19" creationId="{1C769387-BA67-4C42-A912-060B8C795DD1}"/>
          </ac:spMkLst>
        </pc:spChg>
        <pc:spChg chg="add mod">
          <ac:chgData name="Shekhar Kumar" userId="039e56cb-7030-4a3e-865a-a9416a791e28" providerId="ADAL" clId="{762CEA1C-B47B-4103-9FAE-3B8B0927BD0E}" dt="2021-08-11T15:13:05.737" v="3977"/>
          <ac:spMkLst>
            <pc:docMk/>
            <pc:sldMk cId="1334658112" sldId="2103813167"/>
            <ac:spMk id="20" creationId="{5DD45F7E-5186-4683-AE28-E534A8220863}"/>
          </ac:spMkLst>
        </pc:spChg>
        <pc:spChg chg="add mod">
          <ac:chgData name="Shekhar Kumar" userId="039e56cb-7030-4a3e-865a-a9416a791e28" providerId="ADAL" clId="{762CEA1C-B47B-4103-9FAE-3B8B0927BD0E}" dt="2021-08-11T15:13:05.737" v="3977"/>
          <ac:spMkLst>
            <pc:docMk/>
            <pc:sldMk cId="1334658112" sldId="2103813167"/>
            <ac:spMk id="23" creationId="{58E2704B-7D82-4CA5-9800-6BF452EB2601}"/>
          </ac:spMkLst>
        </pc:spChg>
        <pc:spChg chg="add mod">
          <ac:chgData name="Shekhar Kumar" userId="039e56cb-7030-4a3e-865a-a9416a791e28" providerId="ADAL" clId="{762CEA1C-B47B-4103-9FAE-3B8B0927BD0E}" dt="2021-08-11T15:13:05.737" v="3977"/>
          <ac:spMkLst>
            <pc:docMk/>
            <pc:sldMk cId="1334658112" sldId="2103813167"/>
            <ac:spMk id="26" creationId="{A7211574-1C2A-4005-812E-432078BD4D1E}"/>
          </ac:spMkLst>
        </pc:spChg>
        <pc:spChg chg="add mod">
          <ac:chgData name="Shekhar Kumar" userId="039e56cb-7030-4a3e-865a-a9416a791e28" providerId="ADAL" clId="{762CEA1C-B47B-4103-9FAE-3B8B0927BD0E}" dt="2021-08-11T15:13:05.737" v="3977"/>
          <ac:spMkLst>
            <pc:docMk/>
            <pc:sldMk cId="1334658112" sldId="2103813167"/>
            <ac:spMk id="29" creationId="{A789494E-F135-4C35-9778-09FE5DC93890}"/>
          </ac:spMkLst>
        </pc:spChg>
        <pc:spChg chg="add mod">
          <ac:chgData name="Shekhar Kumar" userId="039e56cb-7030-4a3e-865a-a9416a791e28" providerId="ADAL" clId="{762CEA1C-B47B-4103-9FAE-3B8B0927BD0E}" dt="2021-08-11T15:13:05.737" v="3977"/>
          <ac:spMkLst>
            <pc:docMk/>
            <pc:sldMk cId="1334658112" sldId="2103813167"/>
            <ac:spMk id="31" creationId="{BDC419C1-9276-4BEF-8B2B-08D804057294}"/>
          </ac:spMkLst>
        </pc:spChg>
        <pc:spChg chg="add mod">
          <ac:chgData name="Shekhar Kumar" userId="039e56cb-7030-4a3e-865a-a9416a791e28" providerId="ADAL" clId="{762CEA1C-B47B-4103-9FAE-3B8B0927BD0E}" dt="2021-08-11T15:13:05.737" v="3977"/>
          <ac:spMkLst>
            <pc:docMk/>
            <pc:sldMk cId="1334658112" sldId="2103813167"/>
            <ac:spMk id="33" creationId="{07F67E3A-3D74-4909-85C0-1A6911E30DA4}"/>
          </ac:spMkLst>
        </pc:spChg>
        <pc:spChg chg="add mod">
          <ac:chgData name="Shekhar Kumar" userId="039e56cb-7030-4a3e-865a-a9416a791e28" providerId="ADAL" clId="{762CEA1C-B47B-4103-9FAE-3B8B0927BD0E}" dt="2021-08-11T15:13:05.737" v="3977"/>
          <ac:spMkLst>
            <pc:docMk/>
            <pc:sldMk cId="1334658112" sldId="2103813167"/>
            <ac:spMk id="34" creationId="{2C7F9890-5F24-4DD2-A61A-0FD0B6775BD4}"/>
          </ac:spMkLst>
        </pc:spChg>
        <pc:spChg chg="add mod">
          <ac:chgData name="Shekhar Kumar" userId="039e56cb-7030-4a3e-865a-a9416a791e28" providerId="ADAL" clId="{762CEA1C-B47B-4103-9FAE-3B8B0927BD0E}" dt="2021-08-11T15:13:05.737" v="3977"/>
          <ac:spMkLst>
            <pc:docMk/>
            <pc:sldMk cId="1334658112" sldId="2103813167"/>
            <ac:spMk id="36" creationId="{9A29E914-7B00-4323-B52F-B40C26CA6945}"/>
          </ac:spMkLst>
        </pc:spChg>
        <pc:spChg chg="add mod">
          <ac:chgData name="Shekhar Kumar" userId="039e56cb-7030-4a3e-865a-a9416a791e28" providerId="ADAL" clId="{762CEA1C-B47B-4103-9FAE-3B8B0927BD0E}" dt="2021-08-11T15:13:05.737" v="3977"/>
          <ac:spMkLst>
            <pc:docMk/>
            <pc:sldMk cId="1334658112" sldId="2103813167"/>
            <ac:spMk id="40" creationId="{4D553EC7-4D2A-4F5D-95EB-8E2124D0748B}"/>
          </ac:spMkLst>
        </pc:spChg>
        <pc:spChg chg="add mod">
          <ac:chgData name="Shekhar Kumar" userId="039e56cb-7030-4a3e-865a-a9416a791e28" providerId="ADAL" clId="{762CEA1C-B47B-4103-9FAE-3B8B0927BD0E}" dt="2021-08-11T15:13:05.737" v="3977"/>
          <ac:spMkLst>
            <pc:docMk/>
            <pc:sldMk cId="1334658112" sldId="2103813167"/>
            <ac:spMk id="42" creationId="{5EE3B686-1121-4266-B2C9-10C96C774666}"/>
          </ac:spMkLst>
        </pc:spChg>
        <pc:spChg chg="add mod">
          <ac:chgData name="Shekhar Kumar" userId="039e56cb-7030-4a3e-865a-a9416a791e28" providerId="ADAL" clId="{762CEA1C-B47B-4103-9FAE-3B8B0927BD0E}" dt="2021-08-11T15:13:05.737" v="3977"/>
          <ac:spMkLst>
            <pc:docMk/>
            <pc:sldMk cId="1334658112" sldId="2103813167"/>
            <ac:spMk id="45" creationId="{55BCC487-650F-48C7-9F83-399008E1B906}"/>
          </ac:spMkLst>
        </pc:spChg>
        <pc:spChg chg="add del mod">
          <ac:chgData name="Shekhar Kumar" userId="039e56cb-7030-4a3e-865a-a9416a791e28" providerId="ADAL" clId="{762CEA1C-B47B-4103-9FAE-3B8B0927BD0E}" dt="2021-08-11T15:13:10.357" v="3979"/>
          <ac:spMkLst>
            <pc:docMk/>
            <pc:sldMk cId="1334658112" sldId="2103813167"/>
            <ac:spMk id="52" creationId="{FB5D08B8-7441-4746-ADB7-B9B8E5DFF825}"/>
          </ac:spMkLst>
        </pc:spChg>
        <pc:spChg chg="add del mod">
          <ac:chgData name="Shekhar Kumar" userId="039e56cb-7030-4a3e-865a-a9416a791e28" providerId="ADAL" clId="{762CEA1C-B47B-4103-9FAE-3B8B0927BD0E}" dt="2021-08-11T15:13:10.357" v="3979"/>
          <ac:spMkLst>
            <pc:docMk/>
            <pc:sldMk cId="1334658112" sldId="2103813167"/>
            <ac:spMk id="53" creationId="{2499D6D2-513D-4EA9-A726-FF6C48941DBA}"/>
          </ac:spMkLst>
        </pc:spChg>
        <pc:spChg chg="add del mod">
          <ac:chgData name="Shekhar Kumar" userId="039e56cb-7030-4a3e-865a-a9416a791e28" providerId="ADAL" clId="{762CEA1C-B47B-4103-9FAE-3B8B0927BD0E}" dt="2021-08-11T15:13:10.357" v="3979"/>
          <ac:spMkLst>
            <pc:docMk/>
            <pc:sldMk cId="1334658112" sldId="2103813167"/>
            <ac:spMk id="54" creationId="{D3A9DDDF-7F35-4AFC-B79B-360155E7E2EF}"/>
          </ac:spMkLst>
        </pc:spChg>
        <pc:spChg chg="add del mod">
          <ac:chgData name="Shekhar Kumar" userId="039e56cb-7030-4a3e-865a-a9416a791e28" providerId="ADAL" clId="{762CEA1C-B47B-4103-9FAE-3B8B0927BD0E}" dt="2021-08-11T15:13:10.357" v="3979"/>
          <ac:spMkLst>
            <pc:docMk/>
            <pc:sldMk cId="1334658112" sldId="2103813167"/>
            <ac:spMk id="55" creationId="{6C8FC936-95A9-4475-822F-79EA2DB2D162}"/>
          </ac:spMkLst>
        </pc:spChg>
        <pc:spChg chg="add del mod">
          <ac:chgData name="Shekhar Kumar" userId="039e56cb-7030-4a3e-865a-a9416a791e28" providerId="ADAL" clId="{762CEA1C-B47B-4103-9FAE-3B8B0927BD0E}" dt="2021-08-11T15:13:10.357" v="3979"/>
          <ac:spMkLst>
            <pc:docMk/>
            <pc:sldMk cId="1334658112" sldId="2103813167"/>
            <ac:spMk id="56" creationId="{CDE6B6EE-ABBD-40E2-B4D2-4003E4A07144}"/>
          </ac:spMkLst>
        </pc:spChg>
        <pc:spChg chg="add del mod">
          <ac:chgData name="Shekhar Kumar" userId="039e56cb-7030-4a3e-865a-a9416a791e28" providerId="ADAL" clId="{762CEA1C-B47B-4103-9FAE-3B8B0927BD0E}" dt="2021-08-11T15:13:10.357" v="3979"/>
          <ac:spMkLst>
            <pc:docMk/>
            <pc:sldMk cId="1334658112" sldId="2103813167"/>
            <ac:spMk id="58" creationId="{7F559750-AC7D-4B86-BCC3-9B6802C4CCC3}"/>
          </ac:spMkLst>
        </pc:spChg>
        <pc:spChg chg="add del mod">
          <ac:chgData name="Shekhar Kumar" userId="039e56cb-7030-4a3e-865a-a9416a791e28" providerId="ADAL" clId="{762CEA1C-B47B-4103-9FAE-3B8B0927BD0E}" dt="2021-08-11T15:13:10.357" v="3979"/>
          <ac:spMkLst>
            <pc:docMk/>
            <pc:sldMk cId="1334658112" sldId="2103813167"/>
            <ac:spMk id="59" creationId="{AA246EF0-3D80-4896-999A-F019C785B53E}"/>
          </ac:spMkLst>
        </pc:spChg>
        <pc:spChg chg="add del mod">
          <ac:chgData name="Shekhar Kumar" userId="039e56cb-7030-4a3e-865a-a9416a791e28" providerId="ADAL" clId="{762CEA1C-B47B-4103-9FAE-3B8B0927BD0E}" dt="2021-08-11T15:13:10.357" v="3979"/>
          <ac:spMkLst>
            <pc:docMk/>
            <pc:sldMk cId="1334658112" sldId="2103813167"/>
            <ac:spMk id="61" creationId="{EDFF2ED3-6A22-41C0-93E3-FCDF05991F87}"/>
          </ac:spMkLst>
        </pc:spChg>
        <pc:spChg chg="add del mod">
          <ac:chgData name="Shekhar Kumar" userId="039e56cb-7030-4a3e-865a-a9416a791e28" providerId="ADAL" clId="{762CEA1C-B47B-4103-9FAE-3B8B0927BD0E}" dt="2021-08-11T15:13:10.357" v="3979"/>
          <ac:spMkLst>
            <pc:docMk/>
            <pc:sldMk cId="1334658112" sldId="2103813167"/>
            <ac:spMk id="63" creationId="{2124DBE2-7F9B-4F00-AB8A-BC88F3E415FD}"/>
          </ac:spMkLst>
        </pc:spChg>
        <pc:spChg chg="add del mod">
          <ac:chgData name="Shekhar Kumar" userId="039e56cb-7030-4a3e-865a-a9416a791e28" providerId="ADAL" clId="{762CEA1C-B47B-4103-9FAE-3B8B0927BD0E}" dt="2021-08-11T15:13:10.357" v="3979"/>
          <ac:spMkLst>
            <pc:docMk/>
            <pc:sldMk cId="1334658112" sldId="2103813167"/>
            <ac:spMk id="64" creationId="{E596F31E-C814-4BDA-B034-6624B001B2CF}"/>
          </ac:spMkLst>
        </pc:spChg>
        <pc:spChg chg="add del mod">
          <ac:chgData name="Shekhar Kumar" userId="039e56cb-7030-4a3e-865a-a9416a791e28" providerId="ADAL" clId="{762CEA1C-B47B-4103-9FAE-3B8B0927BD0E}" dt="2021-08-11T15:13:10.357" v="3979"/>
          <ac:spMkLst>
            <pc:docMk/>
            <pc:sldMk cId="1334658112" sldId="2103813167"/>
            <ac:spMk id="65" creationId="{2B3FEB88-6240-45F6-99F1-E44F7FA7322C}"/>
          </ac:spMkLst>
        </pc:spChg>
        <pc:spChg chg="add del mod">
          <ac:chgData name="Shekhar Kumar" userId="039e56cb-7030-4a3e-865a-a9416a791e28" providerId="ADAL" clId="{762CEA1C-B47B-4103-9FAE-3B8B0927BD0E}" dt="2021-08-11T15:13:10.357" v="3979"/>
          <ac:spMkLst>
            <pc:docMk/>
            <pc:sldMk cId="1334658112" sldId="2103813167"/>
            <ac:spMk id="68" creationId="{D6025A97-4607-4FEB-8A38-5A9B4390D73F}"/>
          </ac:spMkLst>
        </pc:spChg>
        <pc:spChg chg="add del mod">
          <ac:chgData name="Shekhar Kumar" userId="039e56cb-7030-4a3e-865a-a9416a791e28" providerId="ADAL" clId="{762CEA1C-B47B-4103-9FAE-3B8B0927BD0E}" dt="2021-08-11T15:13:10.357" v="3979"/>
          <ac:spMkLst>
            <pc:docMk/>
            <pc:sldMk cId="1334658112" sldId="2103813167"/>
            <ac:spMk id="71" creationId="{47B34BA0-B0E1-4E42-8C03-ABD1F700775D}"/>
          </ac:spMkLst>
        </pc:spChg>
        <pc:spChg chg="add del mod">
          <ac:chgData name="Shekhar Kumar" userId="039e56cb-7030-4a3e-865a-a9416a791e28" providerId="ADAL" clId="{762CEA1C-B47B-4103-9FAE-3B8B0927BD0E}" dt="2021-08-11T15:13:10.357" v="3979"/>
          <ac:spMkLst>
            <pc:docMk/>
            <pc:sldMk cId="1334658112" sldId="2103813167"/>
            <ac:spMk id="74" creationId="{5E9575D4-13AC-49F8-A368-9074D65E6D31}"/>
          </ac:spMkLst>
        </pc:spChg>
        <pc:spChg chg="add del mod">
          <ac:chgData name="Shekhar Kumar" userId="039e56cb-7030-4a3e-865a-a9416a791e28" providerId="ADAL" clId="{762CEA1C-B47B-4103-9FAE-3B8B0927BD0E}" dt="2021-08-11T15:13:10.357" v="3979"/>
          <ac:spMkLst>
            <pc:docMk/>
            <pc:sldMk cId="1334658112" sldId="2103813167"/>
            <ac:spMk id="76" creationId="{59109279-0D72-42D2-85AD-0A080289C9AC}"/>
          </ac:spMkLst>
        </pc:spChg>
        <pc:spChg chg="add del mod">
          <ac:chgData name="Shekhar Kumar" userId="039e56cb-7030-4a3e-865a-a9416a791e28" providerId="ADAL" clId="{762CEA1C-B47B-4103-9FAE-3B8B0927BD0E}" dt="2021-08-11T15:13:10.357" v="3979"/>
          <ac:spMkLst>
            <pc:docMk/>
            <pc:sldMk cId="1334658112" sldId="2103813167"/>
            <ac:spMk id="78" creationId="{F8305887-108B-4482-8AFE-8EBCA33AE083}"/>
          </ac:spMkLst>
        </pc:spChg>
        <pc:spChg chg="add del mod">
          <ac:chgData name="Shekhar Kumar" userId="039e56cb-7030-4a3e-865a-a9416a791e28" providerId="ADAL" clId="{762CEA1C-B47B-4103-9FAE-3B8B0927BD0E}" dt="2021-08-11T15:13:10.357" v="3979"/>
          <ac:spMkLst>
            <pc:docMk/>
            <pc:sldMk cId="1334658112" sldId="2103813167"/>
            <ac:spMk id="79" creationId="{2F1B160A-EA96-491C-BECA-EDE431017EB3}"/>
          </ac:spMkLst>
        </pc:spChg>
        <pc:spChg chg="add del mod">
          <ac:chgData name="Shekhar Kumar" userId="039e56cb-7030-4a3e-865a-a9416a791e28" providerId="ADAL" clId="{762CEA1C-B47B-4103-9FAE-3B8B0927BD0E}" dt="2021-08-11T15:13:10.357" v="3979"/>
          <ac:spMkLst>
            <pc:docMk/>
            <pc:sldMk cId="1334658112" sldId="2103813167"/>
            <ac:spMk id="82" creationId="{2EFB10A9-20C7-4F2A-8A24-E86B826CA1F6}"/>
          </ac:spMkLst>
        </pc:spChg>
        <pc:spChg chg="add del mod">
          <ac:chgData name="Shekhar Kumar" userId="039e56cb-7030-4a3e-865a-a9416a791e28" providerId="ADAL" clId="{762CEA1C-B47B-4103-9FAE-3B8B0927BD0E}" dt="2021-08-11T15:13:10.357" v="3979"/>
          <ac:spMkLst>
            <pc:docMk/>
            <pc:sldMk cId="1334658112" sldId="2103813167"/>
            <ac:spMk id="87" creationId="{6576F142-C775-4FD1-B4CA-B099C9C28B2D}"/>
          </ac:spMkLst>
        </pc:spChg>
        <pc:spChg chg="add del mod">
          <ac:chgData name="Shekhar Kumar" userId="039e56cb-7030-4a3e-865a-a9416a791e28" providerId="ADAL" clId="{762CEA1C-B47B-4103-9FAE-3B8B0927BD0E}" dt="2021-08-11T15:13:10.357" v="3979"/>
          <ac:spMkLst>
            <pc:docMk/>
            <pc:sldMk cId="1334658112" sldId="2103813167"/>
            <ac:spMk id="89" creationId="{8FE2B67D-0AE0-492C-AB8A-20494D97D24F}"/>
          </ac:spMkLst>
        </pc:spChg>
        <pc:spChg chg="add del mod">
          <ac:chgData name="Shekhar Kumar" userId="039e56cb-7030-4a3e-865a-a9416a791e28" providerId="ADAL" clId="{762CEA1C-B47B-4103-9FAE-3B8B0927BD0E}" dt="2021-08-11T15:13:10.357" v="3979"/>
          <ac:spMkLst>
            <pc:docMk/>
            <pc:sldMk cId="1334658112" sldId="2103813167"/>
            <ac:spMk id="92" creationId="{C613717F-2BF6-45F8-8858-DB480F1DD55A}"/>
          </ac:spMkLst>
        </pc:spChg>
        <pc:picChg chg="add mod">
          <ac:chgData name="Shekhar Kumar" userId="039e56cb-7030-4a3e-865a-a9416a791e28" providerId="ADAL" clId="{762CEA1C-B47B-4103-9FAE-3B8B0927BD0E}" dt="2021-08-11T15:13:05.737" v="3977"/>
          <ac:picMkLst>
            <pc:docMk/>
            <pc:sldMk cId="1334658112" sldId="2103813167"/>
            <ac:picMk id="21" creationId="{4B2F4B98-739E-4912-A4E4-BFF1BD7B519C}"/>
          </ac:picMkLst>
        </pc:picChg>
        <pc:picChg chg="add mod">
          <ac:chgData name="Shekhar Kumar" userId="039e56cb-7030-4a3e-865a-a9416a791e28" providerId="ADAL" clId="{762CEA1C-B47B-4103-9FAE-3B8B0927BD0E}" dt="2021-08-11T15:13:05.737" v="3977"/>
          <ac:picMkLst>
            <pc:docMk/>
            <pc:sldMk cId="1334658112" sldId="2103813167"/>
            <ac:picMk id="24" creationId="{9EFDC4B9-A13F-4171-B8F7-2312003447D2}"/>
          </ac:picMkLst>
        </pc:picChg>
        <pc:picChg chg="add mod">
          <ac:chgData name="Shekhar Kumar" userId="039e56cb-7030-4a3e-865a-a9416a791e28" providerId="ADAL" clId="{762CEA1C-B47B-4103-9FAE-3B8B0927BD0E}" dt="2021-08-11T15:13:05.737" v="3977"/>
          <ac:picMkLst>
            <pc:docMk/>
            <pc:sldMk cId="1334658112" sldId="2103813167"/>
            <ac:picMk id="25" creationId="{9BF0C8B2-08AC-4D00-884C-1D0125E4016D}"/>
          </ac:picMkLst>
        </pc:picChg>
        <pc:picChg chg="add mod">
          <ac:chgData name="Shekhar Kumar" userId="039e56cb-7030-4a3e-865a-a9416a791e28" providerId="ADAL" clId="{762CEA1C-B47B-4103-9FAE-3B8B0927BD0E}" dt="2021-08-11T15:13:05.737" v="3977"/>
          <ac:picMkLst>
            <pc:docMk/>
            <pc:sldMk cId="1334658112" sldId="2103813167"/>
            <ac:picMk id="27" creationId="{85C43A3A-F66E-4096-BF17-F9AEF98BC194}"/>
          </ac:picMkLst>
        </pc:picChg>
        <pc:picChg chg="add mod">
          <ac:chgData name="Shekhar Kumar" userId="039e56cb-7030-4a3e-865a-a9416a791e28" providerId="ADAL" clId="{762CEA1C-B47B-4103-9FAE-3B8B0927BD0E}" dt="2021-08-11T15:13:05.737" v="3977"/>
          <ac:picMkLst>
            <pc:docMk/>
            <pc:sldMk cId="1334658112" sldId="2103813167"/>
            <ac:picMk id="30" creationId="{F2161E31-75FE-401E-9ACD-CEFC0030EE89}"/>
          </ac:picMkLst>
        </pc:picChg>
        <pc:picChg chg="add mod">
          <ac:chgData name="Shekhar Kumar" userId="039e56cb-7030-4a3e-865a-a9416a791e28" providerId="ADAL" clId="{762CEA1C-B47B-4103-9FAE-3B8B0927BD0E}" dt="2021-08-11T15:13:05.737" v="3977"/>
          <ac:picMkLst>
            <pc:docMk/>
            <pc:sldMk cId="1334658112" sldId="2103813167"/>
            <ac:picMk id="35" creationId="{8696D030-EC83-459A-84DF-0199CFD2497C}"/>
          </ac:picMkLst>
        </pc:picChg>
        <pc:picChg chg="add mod">
          <ac:chgData name="Shekhar Kumar" userId="039e56cb-7030-4a3e-865a-a9416a791e28" providerId="ADAL" clId="{762CEA1C-B47B-4103-9FAE-3B8B0927BD0E}" dt="2021-08-11T15:13:05.737" v="3977"/>
          <ac:picMkLst>
            <pc:docMk/>
            <pc:sldMk cId="1334658112" sldId="2103813167"/>
            <ac:picMk id="37" creationId="{DCB153AE-12F7-41BB-8D86-858761359369}"/>
          </ac:picMkLst>
        </pc:picChg>
        <pc:picChg chg="add mod">
          <ac:chgData name="Shekhar Kumar" userId="039e56cb-7030-4a3e-865a-a9416a791e28" providerId="ADAL" clId="{762CEA1C-B47B-4103-9FAE-3B8B0927BD0E}" dt="2021-08-11T15:13:05.737" v="3977"/>
          <ac:picMkLst>
            <pc:docMk/>
            <pc:sldMk cId="1334658112" sldId="2103813167"/>
            <ac:picMk id="39" creationId="{C92B52AD-1CC6-464C-B7F9-9E3679476CE2}"/>
          </ac:picMkLst>
        </pc:picChg>
        <pc:picChg chg="add mod">
          <ac:chgData name="Shekhar Kumar" userId="039e56cb-7030-4a3e-865a-a9416a791e28" providerId="ADAL" clId="{762CEA1C-B47B-4103-9FAE-3B8B0927BD0E}" dt="2021-08-11T15:13:05.737" v="3977"/>
          <ac:picMkLst>
            <pc:docMk/>
            <pc:sldMk cId="1334658112" sldId="2103813167"/>
            <ac:picMk id="41" creationId="{4D8EED20-1107-4B20-9C63-5F1D638D687F}"/>
          </ac:picMkLst>
        </pc:picChg>
        <pc:picChg chg="add mod">
          <ac:chgData name="Shekhar Kumar" userId="039e56cb-7030-4a3e-865a-a9416a791e28" providerId="ADAL" clId="{762CEA1C-B47B-4103-9FAE-3B8B0927BD0E}" dt="2021-08-11T15:13:05.737" v="3977"/>
          <ac:picMkLst>
            <pc:docMk/>
            <pc:sldMk cId="1334658112" sldId="2103813167"/>
            <ac:picMk id="43" creationId="{72BE186F-E36B-4E7A-A36D-5592BE02B388}"/>
          </ac:picMkLst>
        </pc:picChg>
        <pc:picChg chg="add mod">
          <ac:chgData name="Shekhar Kumar" userId="039e56cb-7030-4a3e-865a-a9416a791e28" providerId="ADAL" clId="{762CEA1C-B47B-4103-9FAE-3B8B0927BD0E}" dt="2021-08-11T15:13:05.737" v="3977"/>
          <ac:picMkLst>
            <pc:docMk/>
            <pc:sldMk cId="1334658112" sldId="2103813167"/>
            <ac:picMk id="47" creationId="{FAB8FDAC-E7E6-4BBE-AE5A-ED390C5CA868}"/>
          </ac:picMkLst>
        </pc:picChg>
        <pc:picChg chg="add mod">
          <ac:chgData name="Shekhar Kumar" userId="039e56cb-7030-4a3e-865a-a9416a791e28" providerId="ADAL" clId="{762CEA1C-B47B-4103-9FAE-3B8B0927BD0E}" dt="2021-08-11T15:13:05.737" v="3977"/>
          <ac:picMkLst>
            <pc:docMk/>
            <pc:sldMk cId="1334658112" sldId="2103813167"/>
            <ac:picMk id="48" creationId="{162B9C65-F087-4FD0-9D50-3112DF084BA7}"/>
          </ac:picMkLst>
        </pc:picChg>
        <pc:picChg chg="add del mod">
          <ac:chgData name="Shekhar Kumar" userId="039e56cb-7030-4a3e-865a-a9416a791e28" providerId="ADAL" clId="{762CEA1C-B47B-4103-9FAE-3B8B0927BD0E}" dt="2021-08-11T15:13:10.357" v="3979"/>
          <ac:picMkLst>
            <pc:docMk/>
            <pc:sldMk cId="1334658112" sldId="2103813167"/>
            <ac:picMk id="66" creationId="{0661B803-7749-48AF-B474-22D12B5AB70C}"/>
          </ac:picMkLst>
        </pc:picChg>
        <pc:picChg chg="add del mod">
          <ac:chgData name="Shekhar Kumar" userId="039e56cb-7030-4a3e-865a-a9416a791e28" providerId="ADAL" clId="{762CEA1C-B47B-4103-9FAE-3B8B0927BD0E}" dt="2021-08-11T15:13:10.357" v="3979"/>
          <ac:picMkLst>
            <pc:docMk/>
            <pc:sldMk cId="1334658112" sldId="2103813167"/>
            <ac:picMk id="69" creationId="{C454C8A2-8F3C-4731-B3ED-32DB6E6058A2}"/>
          </ac:picMkLst>
        </pc:picChg>
        <pc:picChg chg="add del mod">
          <ac:chgData name="Shekhar Kumar" userId="039e56cb-7030-4a3e-865a-a9416a791e28" providerId="ADAL" clId="{762CEA1C-B47B-4103-9FAE-3B8B0927BD0E}" dt="2021-08-11T15:13:10.357" v="3979"/>
          <ac:picMkLst>
            <pc:docMk/>
            <pc:sldMk cId="1334658112" sldId="2103813167"/>
            <ac:picMk id="70" creationId="{BA063BD9-B8FC-4467-B786-C6B8E6941E78}"/>
          </ac:picMkLst>
        </pc:picChg>
        <pc:picChg chg="add del mod">
          <ac:chgData name="Shekhar Kumar" userId="039e56cb-7030-4a3e-865a-a9416a791e28" providerId="ADAL" clId="{762CEA1C-B47B-4103-9FAE-3B8B0927BD0E}" dt="2021-08-11T15:13:10.357" v="3979"/>
          <ac:picMkLst>
            <pc:docMk/>
            <pc:sldMk cId="1334658112" sldId="2103813167"/>
            <ac:picMk id="72" creationId="{208791CC-D0C2-4F18-B0A5-3B01E1EA04FB}"/>
          </ac:picMkLst>
        </pc:picChg>
        <pc:picChg chg="add del mod">
          <ac:chgData name="Shekhar Kumar" userId="039e56cb-7030-4a3e-865a-a9416a791e28" providerId="ADAL" clId="{762CEA1C-B47B-4103-9FAE-3B8B0927BD0E}" dt="2021-08-11T15:13:10.357" v="3979"/>
          <ac:picMkLst>
            <pc:docMk/>
            <pc:sldMk cId="1334658112" sldId="2103813167"/>
            <ac:picMk id="75" creationId="{800F538C-99E1-4937-876F-FD8A288A58D6}"/>
          </ac:picMkLst>
        </pc:picChg>
        <pc:picChg chg="add del mod">
          <ac:chgData name="Shekhar Kumar" userId="039e56cb-7030-4a3e-865a-a9416a791e28" providerId="ADAL" clId="{762CEA1C-B47B-4103-9FAE-3B8B0927BD0E}" dt="2021-08-11T15:13:10.357" v="3979"/>
          <ac:picMkLst>
            <pc:docMk/>
            <pc:sldMk cId="1334658112" sldId="2103813167"/>
            <ac:picMk id="81" creationId="{D8839453-1D66-47B6-ADC2-DC455AA3FF5E}"/>
          </ac:picMkLst>
        </pc:picChg>
        <pc:picChg chg="add del mod">
          <ac:chgData name="Shekhar Kumar" userId="039e56cb-7030-4a3e-865a-a9416a791e28" providerId="ADAL" clId="{762CEA1C-B47B-4103-9FAE-3B8B0927BD0E}" dt="2021-08-11T15:13:10.357" v="3979"/>
          <ac:picMkLst>
            <pc:docMk/>
            <pc:sldMk cId="1334658112" sldId="2103813167"/>
            <ac:picMk id="83" creationId="{85422BDB-B3BA-4301-9681-CA56861423C9}"/>
          </ac:picMkLst>
        </pc:picChg>
        <pc:picChg chg="add del mod">
          <ac:chgData name="Shekhar Kumar" userId="039e56cb-7030-4a3e-865a-a9416a791e28" providerId="ADAL" clId="{762CEA1C-B47B-4103-9FAE-3B8B0927BD0E}" dt="2021-08-11T15:13:10.357" v="3979"/>
          <ac:picMkLst>
            <pc:docMk/>
            <pc:sldMk cId="1334658112" sldId="2103813167"/>
            <ac:picMk id="85" creationId="{66D3477A-E52B-4999-9247-5189344C856B}"/>
          </ac:picMkLst>
        </pc:picChg>
        <pc:picChg chg="add del mod">
          <ac:chgData name="Shekhar Kumar" userId="039e56cb-7030-4a3e-865a-a9416a791e28" providerId="ADAL" clId="{762CEA1C-B47B-4103-9FAE-3B8B0927BD0E}" dt="2021-08-11T15:13:10.357" v="3979"/>
          <ac:picMkLst>
            <pc:docMk/>
            <pc:sldMk cId="1334658112" sldId="2103813167"/>
            <ac:picMk id="88" creationId="{E880B5CA-6EC8-4FAA-94D2-558F6527424F}"/>
          </ac:picMkLst>
        </pc:picChg>
        <pc:picChg chg="add del mod">
          <ac:chgData name="Shekhar Kumar" userId="039e56cb-7030-4a3e-865a-a9416a791e28" providerId="ADAL" clId="{762CEA1C-B47B-4103-9FAE-3B8B0927BD0E}" dt="2021-08-11T15:13:10.357" v="3979"/>
          <ac:picMkLst>
            <pc:docMk/>
            <pc:sldMk cId="1334658112" sldId="2103813167"/>
            <ac:picMk id="90" creationId="{5ACABA1C-F600-42F1-A7A1-41DBDF3C11B5}"/>
          </ac:picMkLst>
        </pc:picChg>
        <pc:picChg chg="add del mod">
          <ac:chgData name="Shekhar Kumar" userId="039e56cb-7030-4a3e-865a-a9416a791e28" providerId="ADAL" clId="{762CEA1C-B47B-4103-9FAE-3B8B0927BD0E}" dt="2021-08-11T15:13:10.357" v="3979"/>
          <ac:picMkLst>
            <pc:docMk/>
            <pc:sldMk cId="1334658112" sldId="2103813167"/>
            <ac:picMk id="94" creationId="{29B2D3B4-7591-4626-B265-3B8A667021DA}"/>
          </ac:picMkLst>
        </pc:picChg>
        <pc:picChg chg="add del mod">
          <ac:chgData name="Shekhar Kumar" userId="039e56cb-7030-4a3e-865a-a9416a791e28" providerId="ADAL" clId="{762CEA1C-B47B-4103-9FAE-3B8B0927BD0E}" dt="2021-08-11T15:13:10.357" v="3979"/>
          <ac:picMkLst>
            <pc:docMk/>
            <pc:sldMk cId="1334658112" sldId="2103813167"/>
            <ac:picMk id="95" creationId="{83E85CC9-DEED-4859-B2AF-0030E127FAEF}"/>
          </ac:picMkLst>
        </pc:picChg>
        <pc:cxnChg chg="add mod">
          <ac:chgData name="Shekhar Kumar" userId="039e56cb-7030-4a3e-865a-a9416a791e28" providerId="ADAL" clId="{762CEA1C-B47B-4103-9FAE-3B8B0927BD0E}" dt="2021-08-11T15:13:05.737" v="3977"/>
          <ac:cxnSpMkLst>
            <pc:docMk/>
            <pc:sldMk cId="1334658112" sldId="2103813167"/>
            <ac:cxnSpMk id="12" creationId="{B0104591-35CC-4A95-AA02-84E92B4C23AE}"/>
          </ac:cxnSpMkLst>
        </pc:cxnChg>
        <pc:cxnChg chg="add mod">
          <ac:chgData name="Shekhar Kumar" userId="039e56cb-7030-4a3e-865a-a9416a791e28" providerId="ADAL" clId="{762CEA1C-B47B-4103-9FAE-3B8B0927BD0E}" dt="2021-08-11T15:13:05.737" v="3977"/>
          <ac:cxnSpMkLst>
            <pc:docMk/>
            <pc:sldMk cId="1334658112" sldId="2103813167"/>
            <ac:cxnSpMk id="15" creationId="{69AE1446-88A6-44F8-9B7B-B09A50162D72}"/>
          </ac:cxnSpMkLst>
        </pc:cxnChg>
        <pc:cxnChg chg="add mod">
          <ac:chgData name="Shekhar Kumar" userId="039e56cb-7030-4a3e-865a-a9416a791e28" providerId="ADAL" clId="{762CEA1C-B47B-4103-9FAE-3B8B0927BD0E}" dt="2021-08-11T15:13:05.737" v="3977"/>
          <ac:cxnSpMkLst>
            <pc:docMk/>
            <pc:sldMk cId="1334658112" sldId="2103813167"/>
            <ac:cxnSpMk id="17" creationId="{B1B1907D-EA9A-4E6D-A322-E13EAB1F2586}"/>
          </ac:cxnSpMkLst>
        </pc:cxnChg>
        <pc:cxnChg chg="add mod">
          <ac:chgData name="Shekhar Kumar" userId="039e56cb-7030-4a3e-865a-a9416a791e28" providerId="ADAL" clId="{762CEA1C-B47B-4103-9FAE-3B8B0927BD0E}" dt="2021-08-11T15:13:05.737" v="3977"/>
          <ac:cxnSpMkLst>
            <pc:docMk/>
            <pc:sldMk cId="1334658112" sldId="2103813167"/>
            <ac:cxnSpMk id="22" creationId="{164941EC-932B-4057-8056-66D8CD2F7F1B}"/>
          </ac:cxnSpMkLst>
        </pc:cxnChg>
        <pc:cxnChg chg="add mod">
          <ac:chgData name="Shekhar Kumar" userId="039e56cb-7030-4a3e-865a-a9416a791e28" providerId="ADAL" clId="{762CEA1C-B47B-4103-9FAE-3B8B0927BD0E}" dt="2021-08-11T15:13:05.737" v="3977"/>
          <ac:cxnSpMkLst>
            <pc:docMk/>
            <pc:sldMk cId="1334658112" sldId="2103813167"/>
            <ac:cxnSpMk id="28" creationId="{5F6049B4-A159-4C19-8152-9A2EE5D708F2}"/>
          </ac:cxnSpMkLst>
        </pc:cxnChg>
        <pc:cxnChg chg="add mod">
          <ac:chgData name="Shekhar Kumar" userId="039e56cb-7030-4a3e-865a-a9416a791e28" providerId="ADAL" clId="{762CEA1C-B47B-4103-9FAE-3B8B0927BD0E}" dt="2021-08-11T15:13:05.737" v="3977"/>
          <ac:cxnSpMkLst>
            <pc:docMk/>
            <pc:sldMk cId="1334658112" sldId="2103813167"/>
            <ac:cxnSpMk id="32" creationId="{6CC4B854-B49F-4B65-B741-0A2D136009D2}"/>
          </ac:cxnSpMkLst>
        </pc:cxnChg>
        <pc:cxnChg chg="add mod">
          <ac:chgData name="Shekhar Kumar" userId="039e56cb-7030-4a3e-865a-a9416a791e28" providerId="ADAL" clId="{762CEA1C-B47B-4103-9FAE-3B8B0927BD0E}" dt="2021-08-11T15:13:05.737" v="3977"/>
          <ac:cxnSpMkLst>
            <pc:docMk/>
            <pc:sldMk cId="1334658112" sldId="2103813167"/>
            <ac:cxnSpMk id="38" creationId="{7026F478-F761-4AB1-9BF9-CF57E5EF4BC8}"/>
          </ac:cxnSpMkLst>
        </pc:cxnChg>
        <pc:cxnChg chg="add mod">
          <ac:chgData name="Shekhar Kumar" userId="039e56cb-7030-4a3e-865a-a9416a791e28" providerId="ADAL" clId="{762CEA1C-B47B-4103-9FAE-3B8B0927BD0E}" dt="2021-08-11T15:13:05.737" v="3977"/>
          <ac:cxnSpMkLst>
            <pc:docMk/>
            <pc:sldMk cId="1334658112" sldId="2103813167"/>
            <ac:cxnSpMk id="44" creationId="{28D95AB3-E814-4D66-A3AF-B25CDFFD0E93}"/>
          </ac:cxnSpMkLst>
        </pc:cxnChg>
        <pc:cxnChg chg="add mod">
          <ac:chgData name="Shekhar Kumar" userId="039e56cb-7030-4a3e-865a-a9416a791e28" providerId="ADAL" clId="{762CEA1C-B47B-4103-9FAE-3B8B0927BD0E}" dt="2021-08-11T15:13:05.737" v="3977"/>
          <ac:cxnSpMkLst>
            <pc:docMk/>
            <pc:sldMk cId="1334658112" sldId="2103813167"/>
            <ac:cxnSpMk id="46" creationId="{B1426A53-890A-4C0B-9691-A7FC8F32FBA7}"/>
          </ac:cxnSpMkLst>
        </pc:cxnChg>
        <pc:cxnChg chg="add mod">
          <ac:chgData name="Shekhar Kumar" userId="039e56cb-7030-4a3e-865a-a9416a791e28" providerId="ADAL" clId="{762CEA1C-B47B-4103-9FAE-3B8B0927BD0E}" dt="2021-08-11T15:13:05.737" v="3977"/>
          <ac:cxnSpMkLst>
            <pc:docMk/>
            <pc:sldMk cId="1334658112" sldId="2103813167"/>
            <ac:cxnSpMk id="49" creationId="{03E17AED-C9F7-47FB-AADF-D35B634D7A9C}"/>
          </ac:cxnSpMkLst>
        </pc:cxnChg>
        <pc:cxnChg chg="add mod">
          <ac:chgData name="Shekhar Kumar" userId="039e56cb-7030-4a3e-865a-a9416a791e28" providerId="ADAL" clId="{762CEA1C-B47B-4103-9FAE-3B8B0927BD0E}" dt="2021-08-11T15:13:05.737" v="3977"/>
          <ac:cxnSpMkLst>
            <pc:docMk/>
            <pc:sldMk cId="1334658112" sldId="2103813167"/>
            <ac:cxnSpMk id="50" creationId="{CAD8EF3D-E281-480C-80EA-1C00CBF1A4DF}"/>
          </ac:cxnSpMkLst>
        </pc:cxnChg>
        <pc:cxnChg chg="add mod">
          <ac:chgData name="Shekhar Kumar" userId="039e56cb-7030-4a3e-865a-a9416a791e28" providerId="ADAL" clId="{762CEA1C-B47B-4103-9FAE-3B8B0927BD0E}" dt="2021-08-11T15:13:05.737" v="3977"/>
          <ac:cxnSpMkLst>
            <pc:docMk/>
            <pc:sldMk cId="1334658112" sldId="2103813167"/>
            <ac:cxnSpMk id="51" creationId="{F59D1642-4D89-4EBE-9E91-66436682E83E}"/>
          </ac:cxnSpMkLst>
        </pc:cxnChg>
        <pc:cxnChg chg="add del mod">
          <ac:chgData name="Shekhar Kumar" userId="039e56cb-7030-4a3e-865a-a9416a791e28" providerId="ADAL" clId="{762CEA1C-B47B-4103-9FAE-3B8B0927BD0E}" dt="2021-08-11T15:13:10.357" v="3979"/>
          <ac:cxnSpMkLst>
            <pc:docMk/>
            <pc:sldMk cId="1334658112" sldId="2103813167"/>
            <ac:cxnSpMk id="57" creationId="{53E40F79-413F-4131-A638-41C8D4060DC2}"/>
          </ac:cxnSpMkLst>
        </pc:cxnChg>
        <pc:cxnChg chg="add del mod">
          <ac:chgData name="Shekhar Kumar" userId="039e56cb-7030-4a3e-865a-a9416a791e28" providerId="ADAL" clId="{762CEA1C-B47B-4103-9FAE-3B8B0927BD0E}" dt="2021-08-11T15:13:10.357" v="3979"/>
          <ac:cxnSpMkLst>
            <pc:docMk/>
            <pc:sldMk cId="1334658112" sldId="2103813167"/>
            <ac:cxnSpMk id="60" creationId="{D62F40C6-8834-4DA3-9FD1-9F543D98D727}"/>
          </ac:cxnSpMkLst>
        </pc:cxnChg>
        <pc:cxnChg chg="add del mod">
          <ac:chgData name="Shekhar Kumar" userId="039e56cb-7030-4a3e-865a-a9416a791e28" providerId="ADAL" clId="{762CEA1C-B47B-4103-9FAE-3B8B0927BD0E}" dt="2021-08-11T15:13:10.357" v="3979"/>
          <ac:cxnSpMkLst>
            <pc:docMk/>
            <pc:sldMk cId="1334658112" sldId="2103813167"/>
            <ac:cxnSpMk id="62" creationId="{24356F00-0193-41E3-AE1D-31469F485A58}"/>
          </ac:cxnSpMkLst>
        </pc:cxnChg>
        <pc:cxnChg chg="add del mod">
          <ac:chgData name="Shekhar Kumar" userId="039e56cb-7030-4a3e-865a-a9416a791e28" providerId="ADAL" clId="{762CEA1C-B47B-4103-9FAE-3B8B0927BD0E}" dt="2021-08-11T15:13:10.357" v="3979"/>
          <ac:cxnSpMkLst>
            <pc:docMk/>
            <pc:sldMk cId="1334658112" sldId="2103813167"/>
            <ac:cxnSpMk id="67" creationId="{F3A45B2C-9DBC-4060-B57E-C9B5B62F0096}"/>
          </ac:cxnSpMkLst>
        </pc:cxnChg>
        <pc:cxnChg chg="add del mod">
          <ac:chgData name="Shekhar Kumar" userId="039e56cb-7030-4a3e-865a-a9416a791e28" providerId="ADAL" clId="{762CEA1C-B47B-4103-9FAE-3B8B0927BD0E}" dt="2021-08-11T15:13:10.357" v="3979"/>
          <ac:cxnSpMkLst>
            <pc:docMk/>
            <pc:sldMk cId="1334658112" sldId="2103813167"/>
            <ac:cxnSpMk id="73" creationId="{07FCFA8E-E775-4EBA-AC9E-2FFD823C56A4}"/>
          </ac:cxnSpMkLst>
        </pc:cxnChg>
        <pc:cxnChg chg="add del mod">
          <ac:chgData name="Shekhar Kumar" userId="039e56cb-7030-4a3e-865a-a9416a791e28" providerId="ADAL" clId="{762CEA1C-B47B-4103-9FAE-3B8B0927BD0E}" dt="2021-08-11T15:13:10.357" v="3979"/>
          <ac:cxnSpMkLst>
            <pc:docMk/>
            <pc:sldMk cId="1334658112" sldId="2103813167"/>
            <ac:cxnSpMk id="77" creationId="{BCAF6F9C-5DD4-4FEC-B13E-5ADFBC9667B1}"/>
          </ac:cxnSpMkLst>
        </pc:cxnChg>
        <pc:cxnChg chg="add del mod">
          <ac:chgData name="Shekhar Kumar" userId="039e56cb-7030-4a3e-865a-a9416a791e28" providerId="ADAL" clId="{762CEA1C-B47B-4103-9FAE-3B8B0927BD0E}" dt="2021-08-11T15:13:10.357" v="3979"/>
          <ac:cxnSpMkLst>
            <pc:docMk/>
            <pc:sldMk cId="1334658112" sldId="2103813167"/>
            <ac:cxnSpMk id="84" creationId="{57D8A991-2715-45C8-A9CA-3D1897DA50A6}"/>
          </ac:cxnSpMkLst>
        </pc:cxnChg>
        <pc:cxnChg chg="add del mod">
          <ac:chgData name="Shekhar Kumar" userId="039e56cb-7030-4a3e-865a-a9416a791e28" providerId="ADAL" clId="{762CEA1C-B47B-4103-9FAE-3B8B0927BD0E}" dt="2021-08-11T15:13:10.357" v="3979"/>
          <ac:cxnSpMkLst>
            <pc:docMk/>
            <pc:sldMk cId="1334658112" sldId="2103813167"/>
            <ac:cxnSpMk id="91" creationId="{F3E03F3B-0530-4602-912E-D8B894928919}"/>
          </ac:cxnSpMkLst>
        </pc:cxnChg>
        <pc:cxnChg chg="add del mod">
          <ac:chgData name="Shekhar Kumar" userId="039e56cb-7030-4a3e-865a-a9416a791e28" providerId="ADAL" clId="{762CEA1C-B47B-4103-9FAE-3B8B0927BD0E}" dt="2021-08-11T15:13:10.357" v="3979"/>
          <ac:cxnSpMkLst>
            <pc:docMk/>
            <pc:sldMk cId="1334658112" sldId="2103813167"/>
            <ac:cxnSpMk id="93" creationId="{14FAA525-5CDE-48C4-A5B5-103A3DFF29AC}"/>
          </ac:cxnSpMkLst>
        </pc:cxnChg>
        <pc:cxnChg chg="add del mod">
          <ac:chgData name="Shekhar Kumar" userId="039e56cb-7030-4a3e-865a-a9416a791e28" providerId="ADAL" clId="{762CEA1C-B47B-4103-9FAE-3B8B0927BD0E}" dt="2021-08-11T15:13:10.357" v="3979"/>
          <ac:cxnSpMkLst>
            <pc:docMk/>
            <pc:sldMk cId="1334658112" sldId="2103813167"/>
            <ac:cxnSpMk id="96" creationId="{1EDD272F-2DAE-4556-A37C-A0041232D6A5}"/>
          </ac:cxnSpMkLst>
        </pc:cxnChg>
        <pc:cxnChg chg="add del mod">
          <ac:chgData name="Shekhar Kumar" userId="039e56cb-7030-4a3e-865a-a9416a791e28" providerId="ADAL" clId="{762CEA1C-B47B-4103-9FAE-3B8B0927BD0E}" dt="2021-08-11T15:13:10.357" v="3979"/>
          <ac:cxnSpMkLst>
            <pc:docMk/>
            <pc:sldMk cId="1334658112" sldId="2103813167"/>
            <ac:cxnSpMk id="97" creationId="{9FD89819-BC1C-4E10-874B-5742A4C36F09}"/>
          </ac:cxnSpMkLst>
        </pc:cxnChg>
        <pc:cxnChg chg="add del mod">
          <ac:chgData name="Shekhar Kumar" userId="039e56cb-7030-4a3e-865a-a9416a791e28" providerId="ADAL" clId="{762CEA1C-B47B-4103-9FAE-3B8B0927BD0E}" dt="2021-08-11T15:13:10.357" v="3979"/>
          <ac:cxnSpMkLst>
            <pc:docMk/>
            <pc:sldMk cId="1334658112" sldId="2103813167"/>
            <ac:cxnSpMk id="98" creationId="{04851ABD-AE27-44F1-BBD7-296F8FDB9629}"/>
          </ac:cxnSpMkLst>
        </pc:cxnChg>
      </pc:sldChg>
      <pc:sldChg chg="new del">
        <pc:chgData name="Shekhar Kumar" userId="039e56cb-7030-4a3e-865a-a9416a791e28" providerId="ADAL" clId="{762CEA1C-B47B-4103-9FAE-3B8B0927BD0E}" dt="2021-08-10T19:09:04.882" v="3785" actId="680"/>
        <pc:sldMkLst>
          <pc:docMk/>
          <pc:sldMk cId="4169672812" sldId="2103813167"/>
        </pc:sldMkLst>
      </pc:sldChg>
      <pc:sldChg chg="add del setBg">
        <pc:chgData name="Shekhar Kumar" userId="039e56cb-7030-4a3e-865a-a9416a791e28" providerId="ADAL" clId="{762CEA1C-B47B-4103-9FAE-3B8B0927BD0E}" dt="2021-08-18T01:03:17.698" v="3987"/>
        <pc:sldMkLst>
          <pc:docMk/>
          <pc:sldMk cId="1440596578" sldId="2103813168"/>
        </pc:sldMkLst>
      </pc:sldChg>
      <pc:sldChg chg="addSp delSp modSp add mod ord">
        <pc:chgData name="Shekhar Kumar" userId="039e56cb-7030-4a3e-865a-a9416a791e28" providerId="ADAL" clId="{762CEA1C-B47B-4103-9FAE-3B8B0927BD0E}" dt="2021-08-23T16:14:54.177" v="4289" actId="1076"/>
        <pc:sldMkLst>
          <pc:docMk/>
          <pc:sldMk cId="2619995221" sldId="2103813168"/>
        </pc:sldMkLst>
        <pc:spChg chg="add mod">
          <ac:chgData name="Shekhar Kumar" userId="039e56cb-7030-4a3e-865a-a9416a791e28" providerId="ADAL" clId="{762CEA1C-B47B-4103-9FAE-3B8B0927BD0E}" dt="2021-08-23T16:14:54.177" v="4289" actId="1076"/>
          <ac:spMkLst>
            <pc:docMk/>
            <pc:sldMk cId="2619995221" sldId="2103813168"/>
            <ac:spMk id="2" creationId="{9BE34B15-74D3-4FFF-95E4-7CB4FE1AD2A7}"/>
          </ac:spMkLst>
        </pc:spChg>
        <pc:spChg chg="add mod">
          <ac:chgData name="Shekhar Kumar" userId="039e56cb-7030-4a3e-865a-a9416a791e28" providerId="ADAL" clId="{762CEA1C-B47B-4103-9FAE-3B8B0927BD0E}" dt="2021-08-23T16:14:54.177" v="4289" actId="1076"/>
          <ac:spMkLst>
            <pc:docMk/>
            <pc:sldMk cId="2619995221" sldId="2103813168"/>
            <ac:spMk id="3" creationId="{7BF67712-3FA0-422C-85E1-B7307DA87932}"/>
          </ac:spMkLst>
        </pc:spChg>
        <pc:spChg chg="add mod">
          <ac:chgData name="Shekhar Kumar" userId="039e56cb-7030-4a3e-865a-a9416a791e28" providerId="ADAL" clId="{762CEA1C-B47B-4103-9FAE-3B8B0927BD0E}" dt="2021-08-23T16:14:54.177" v="4289" actId="1076"/>
          <ac:spMkLst>
            <pc:docMk/>
            <pc:sldMk cId="2619995221" sldId="2103813168"/>
            <ac:spMk id="4" creationId="{50E378A6-1159-4647-967D-453D2CC88A80}"/>
          </ac:spMkLst>
        </pc:spChg>
        <pc:spChg chg="mod">
          <ac:chgData name="Shekhar Kumar" userId="039e56cb-7030-4a3e-865a-a9416a791e28" providerId="ADAL" clId="{762CEA1C-B47B-4103-9FAE-3B8B0927BD0E}" dt="2021-08-23T16:08:53.813" v="4139" actId="1076"/>
          <ac:spMkLst>
            <pc:docMk/>
            <pc:sldMk cId="2619995221" sldId="2103813168"/>
            <ac:spMk id="5" creationId="{40963153-0B1A-442F-93E1-8801F57EA546}"/>
          </ac:spMkLst>
        </pc:spChg>
        <pc:spChg chg="mod">
          <ac:chgData name="Shekhar Kumar" userId="039e56cb-7030-4a3e-865a-a9416a791e28" providerId="ADAL" clId="{762CEA1C-B47B-4103-9FAE-3B8B0927BD0E}" dt="2021-08-23T16:14:54.177" v="4289" actId="1076"/>
          <ac:spMkLst>
            <pc:docMk/>
            <pc:sldMk cId="2619995221" sldId="2103813168"/>
            <ac:spMk id="7" creationId="{87DE26A0-5E5E-4746-AE45-1B870AC04105}"/>
          </ac:spMkLst>
        </pc:spChg>
        <pc:spChg chg="mod">
          <ac:chgData name="Shekhar Kumar" userId="039e56cb-7030-4a3e-865a-a9416a791e28" providerId="ADAL" clId="{762CEA1C-B47B-4103-9FAE-3B8B0927BD0E}" dt="2021-08-23T16:14:54.177" v="4289" actId="1076"/>
          <ac:spMkLst>
            <pc:docMk/>
            <pc:sldMk cId="2619995221" sldId="2103813168"/>
            <ac:spMk id="9" creationId="{8D7029BC-9FFD-4207-978D-5B57AF44A34C}"/>
          </ac:spMkLst>
        </pc:spChg>
        <pc:spChg chg="del">
          <ac:chgData name="Shekhar Kumar" userId="039e56cb-7030-4a3e-865a-a9416a791e28" providerId="ADAL" clId="{762CEA1C-B47B-4103-9FAE-3B8B0927BD0E}" dt="2021-08-18T01:03:41.458" v="3993" actId="478"/>
          <ac:spMkLst>
            <pc:docMk/>
            <pc:sldMk cId="2619995221" sldId="2103813168"/>
            <ac:spMk id="10" creationId="{10BEEEF7-AC10-406E-A4C6-42F978349FEC}"/>
          </ac:spMkLst>
        </pc:spChg>
        <pc:spChg chg="del mod">
          <ac:chgData name="Shekhar Kumar" userId="039e56cb-7030-4a3e-865a-a9416a791e28" providerId="ADAL" clId="{762CEA1C-B47B-4103-9FAE-3B8B0927BD0E}" dt="2021-08-23T16:08:57.925" v="4140" actId="478"/>
          <ac:spMkLst>
            <pc:docMk/>
            <pc:sldMk cId="2619995221" sldId="2103813168"/>
            <ac:spMk id="11" creationId="{47B939A9-376A-47BE-8460-F13F0D60E747}"/>
          </ac:spMkLst>
        </pc:spChg>
        <pc:spChg chg="del">
          <ac:chgData name="Shekhar Kumar" userId="039e56cb-7030-4a3e-865a-a9416a791e28" providerId="ADAL" clId="{762CEA1C-B47B-4103-9FAE-3B8B0927BD0E}" dt="2021-08-23T16:08:59.300" v="4141" actId="478"/>
          <ac:spMkLst>
            <pc:docMk/>
            <pc:sldMk cId="2619995221" sldId="2103813168"/>
            <ac:spMk id="13" creationId="{CAD03E69-A6F8-4902-B8E5-AB52B92B2A53}"/>
          </ac:spMkLst>
        </pc:spChg>
        <pc:spChg chg="mod">
          <ac:chgData name="Shekhar Kumar" userId="039e56cb-7030-4a3e-865a-a9416a791e28" providerId="ADAL" clId="{762CEA1C-B47B-4103-9FAE-3B8B0927BD0E}" dt="2021-08-23T16:14:54.177" v="4289" actId="1076"/>
          <ac:spMkLst>
            <pc:docMk/>
            <pc:sldMk cId="2619995221" sldId="2103813168"/>
            <ac:spMk id="14" creationId="{12AA8168-0FDD-4F0A-BD54-33352AEDC2CE}"/>
          </ac:spMkLst>
        </pc:spChg>
        <pc:spChg chg="del">
          <ac:chgData name="Shekhar Kumar" userId="039e56cb-7030-4a3e-865a-a9416a791e28" providerId="ADAL" clId="{762CEA1C-B47B-4103-9FAE-3B8B0927BD0E}" dt="2021-08-18T01:03:27.455" v="3989" actId="478"/>
          <ac:spMkLst>
            <pc:docMk/>
            <pc:sldMk cId="2619995221" sldId="2103813168"/>
            <ac:spMk id="16" creationId="{1EC8419A-50FE-4F65-8228-68BB73981D92}"/>
          </ac:spMkLst>
        </pc:spChg>
        <pc:spChg chg="mod">
          <ac:chgData name="Shekhar Kumar" userId="039e56cb-7030-4a3e-865a-a9416a791e28" providerId="ADAL" clId="{762CEA1C-B47B-4103-9FAE-3B8B0927BD0E}" dt="2021-08-23T16:14:54.177" v="4289" actId="1076"/>
          <ac:spMkLst>
            <pc:docMk/>
            <pc:sldMk cId="2619995221" sldId="2103813168"/>
            <ac:spMk id="18" creationId="{89649E73-A716-4B99-AFDD-AB108AE39C40}"/>
          </ac:spMkLst>
        </pc:spChg>
        <pc:spChg chg="mod">
          <ac:chgData name="Shekhar Kumar" userId="039e56cb-7030-4a3e-865a-a9416a791e28" providerId="ADAL" clId="{762CEA1C-B47B-4103-9FAE-3B8B0927BD0E}" dt="2021-08-23T16:14:54.177" v="4289" actId="1076"/>
          <ac:spMkLst>
            <pc:docMk/>
            <pc:sldMk cId="2619995221" sldId="2103813168"/>
            <ac:spMk id="19" creationId="{1C769387-BA67-4C42-A912-060B8C795DD1}"/>
          </ac:spMkLst>
        </pc:spChg>
        <pc:spChg chg="mod">
          <ac:chgData name="Shekhar Kumar" userId="039e56cb-7030-4a3e-865a-a9416a791e28" providerId="ADAL" clId="{762CEA1C-B47B-4103-9FAE-3B8B0927BD0E}" dt="2021-08-23T16:14:54.177" v="4289" actId="1076"/>
          <ac:spMkLst>
            <pc:docMk/>
            <pc:sldMk cId="2619995221" sldId="2103813168"/>
            <ac:spMk id="20" creationId="{5DD45F7E-5186-4683-AE28-E534A8220863}"/>
          </ac:spMkLst>
        </pc:spChg>
        <pc:spChg chg="del">
          <ac:chgData name="Shekhar Kumar" userId="039e56cb-7030-4a3e-865a-a9416a791e28" providerId="ADAL" clId="{762CEA1C-B47B-4103-9FAE-3B8B0927BD0E}" dt="2021-08-18T01:03:27.455" v="3989" actId="478"/>
          <ac:spMkLst>
            <pc:docMk/>
            <pc:sldMk cId="2619995221" sldId="2103813168"/>
            <ac:spMk id="23" creationId="{58E2704B-7D82-4CA5-9800-6BF452EB2601}"/>
          </ac:spMkLst>
        </pc:spChg>
        <pc:spChg chg="del">
          <ac:chgData name="Shekhar Kumar" userId="039e56cb-7030-4a3e-865a-a9416a791e28" providerId="ADAL" clId="{762CEA1C-B47B-4103-9FAE-3B8B0927BD0E}" dt="2021-08-18T01:03:27.455" v="3989" actId="478"/>
          <ac:spMkLst>
            <pc:docMk/>
            <pc:sldMk cId="2619995221" sldId="2103813168"/>
            <ac:spMk id="26" creationId="{A7211574-1C2A-4005-812E-432078BD4D1E}"/>
          </ac:spMkLst>
        </pc:spChg>
        <pc:spChg chg="del">
          <ac:chgData name="Shekhar Kumar" userId="039e56cb-7030-4a3e-865a-a9416a791e28" providerId="ADAL" clId="{762CEA1C-B47B-4103-9FAE-3B8B0927BD0E}" dt="2021-08-18T01:03:27.455" v="3989" actId="478"/>
          <ac:spMkLst>
            <pc:docMk/>
            <pc:sldMk cId="2619995221" sldId="2103813168"/>
            <ac:spMk id="29" creationId="{A789494E-F135-4C35-9778-09FE5DC93890}"/>
          </ac:spMkLst>
        </pc:spChg>
        <pc:spChg chg="del">
          <ac:chgData name="Shekhar Kumar" userId="039e56cb-7030-4a3e-865a-a9416a791e28" providerId="ADAL" clId="{762CEA1C-B47B-4103-9FAE-3B8B0927BD0E}" dt="2021-08-18T01:03:27.455" v="3989" actId="478"/>
          <ac:spMkLst>
            <pc:docMk/>
            <pc:sldMk cId="2619995221" sldId="2103813168"/>
            <ac:spMk id="31" creationId="{BDC419C1-9276-4BEF-8B2B-08D804057294}"/>
          </ac:spMkLst>
        </pc:spChg>
        <pc:spChg chg="add mod">
          <ac:chgData name="Shekhar Kumar" userId="039e56cb-7030-4a3e-865a-a9416a791e28" providerId="ADAL" clId="{762CEA1C-B47B-4103-9FAE-3B8B0927BD0E}" dt="2021-08-23T16:14:54.177" v="4289" actId="1076"/>
          <ac:spMkLst>
            <pc:docMk/>
            <pc:sldMk cId="2619995221" sldId="2103813168"/>
            <ac:spMk id="32" creationId="{05F333C8-215F-42D8-BD64-16F3CF67607F}"/>
          </ac:spMkLst>
        </pc:spChg>
        <pc:spChg chg="del">
          <ac:chgData name="Shekhar Kumar" userId="039e56cb-7030-4a3e-865a-a9416a791e28" providerId="ADAL" clId="{762CEA1C-B47B-4103-9FAE-3B8B0927BD0E}" dt="2021-08-18T01:03:27.455" v="3989" actId="478"/>
          <ac:spMkLst>
            <pc:docMk/>
            <pc:sldMk cId="2619995221" sldId="2103813168"/>
            <ac:spMk id="33" creationId="{07F67E3A-3D74-4909-85C0-1A6911E30DA4}"/>
          </ac:spMkLst>
        </pc:spChg>
        <pc:spChg chg="del mod">
          <ac:chgData name="Shekhar Kumar" userId="039e56cb-7030-4a3e-865a-a9416a791e28" providerId="ADAL" clId="{762CEA1C-B47B-4103-9FAE-3B8B0927BD0E}" dt="2021-08-23T16:07:50.397" v="4089" actId="478"/>
          <ac:spMkLst>
            <pc:docMk/>
            <pc:sldMk cId="2619995221" sldId="2103813168"/>
            <ac:spMk id="34" creationId="{2C7F9890-5F24-4DD2-A61A-0FD0B6775BD4}"/>
          </ac:spMkLst>
        </pc:spChg>
        <pc:spChg chg="del">
          <ac:chgData name="Shekhar Kumar" userId="039e56cb-7030-4a3e-865a-a9416a791e28" providerId="ADAL" clId="{762CEA1C-B47B-4103-9FAE-3B8B0927BD0E}" dt="2021-08-23T16:08:04.123" v="4090" actId="478"/>
          <ac:spMkLst>
            <pc:docMk/>
            <pc:sldMk cId="2619995221" sldId="2103813168"/>
            <ac:spMk id="36" creationId="{9A29E914-7B00-4323-B52F-B40C26CA6945}"/>
          </ac:spMkLst>
        </pc:spChg>
        <pc:spChg chg="add mod">
          <ac:chgData name="Shekhar Kumar" userId="039e56cb-7030-4a3e-865a-a9416a791e28" providerId="ADAL" clId="{762CEA1C-B47B-4103-9FAE-3B8B0927BD0E}" dt="2021-08-23T16:14:54.177" v="4289" actId="1076"/>
          <ac:spMkLst>
            <pc:docMk/>
            <pc:sldMk cId="2619995221" sldId="2103813168"/>
            <ac:spMk id="38" creationId="{2DADF337-548C-40C7-9768-863746999FDF}"/>
          </ac:spMkLst>
        </pc:spChg>
        <pc:spChg chg="del">
          <ac:chgData name="Shekhar Kumar" userId="039e56cb-7030-4a3e-865a-a9416a791e28" providerId="ADAL" clId="{762CEA1C-B47B-4103-9FAE-3B8B0927BD0E}" dt="2021-08-23T16:08:08.876" v="4091" actId="478"/>
          <ac:spMkLst>
            <pc:docMk/>
            <pc:sldMk cId="2619995221" sldId="2103813168"/>
            <ac:spMk id="40" creationId="{4D553EC7-4D2A-4F5D-95EB-8E2124D0748B}"/>
          </ac:spMkLst>
        </pc:spChg>
        <pc:spChg chg="mod">
          <ac:chgData name="Shekhar Kumar" userId="039e56cb-7030-4a3e-865a-a9416a791e28" providerId="ADAL" clId="{762CEA1C-B47B-4103-9FAE-3B8B0927BD0E}" dt="2021-08-23T16:14:54.177" v="4289" actId="1076"/>
          <ac:spMkLst>
            <pc:docMk/>
            <pc:sldMk cId="2619995221" sldId="2103813168"/>
            <ac:spMk id="42" creationId="{5EE3B686-1121-4266-B2C9-10C96C774666}"/>
          </ac:spMkLst>
        </pc:spChg>
        <pc:spChg chg="del">
          <ac:chgData name="Shekhar Kumar" userId="039e56cb-7030-4a3e-865a-a9416a791e28" providerId="ADAL" clId="{762CEA1C-B47B-4103-9FAE-3B8B0927BD0E}" dt="2021-08-18T01:03:33.036" v="3991" actId="478"/>
          <ac:spMkLst>
            <pc:docMk/>
            <pc:sldMk cId="2619995221" sldId="2103813168"/>
            <ac:spMk id="45" creationId="{55BCC487-650F-48C7-9F83-399008E1B906}"/>
          </ac:spMkLst>
        </pc:spChg>
        <pc:spChg chg="add mod">
          <ac:chgData name="Shekhar Kumar" userId="039e56cb-7030-4a3e-865a-a9416a791e28" providerId="ADAL" clId="{762CEA1C-B47B-4103-9FAE-3B8B0927BD0E}" dt="2021-08-23T16:14:54.177" v="4289" actId="1076"/>
          <ac:spMkLst>
            <pc:docMk/>
            <pc:sldMk cId="2619995221" sldId="2103813168"/>
            <ac:spMk id="54" creationId="{A758C5D7-A916-473A-BBAE-26143D672B03}"/>
          </ac:spMkLst>
        </pc:spChg>
        <pc:picChg chg="mod">
          <ac:chgData name="Shekhar Kumar" userId="039e56cb-7030-4a3e-865a-a9416a791e28" providerId="ADAL" clId="{762CEA1C-B47B-4103-9FAE-3B8B0927BD0E}" dt="2021-08-23T16:14:54.177" v="4289" actId="1076"/>
          <ac:picMkLst>
            <pc:docMk/>
            <pc:sldMk cId="2619995221" sldId="2103813168"/>
            <ac:picMk id="21" creationId="{4B2F4B98-739E-4912-A4E4-BFF1BD7B519C}"/>
          </ac:picMkLst>
        </pc:picChg>
        <pc:picChg chg="del">
          <ac:chgData name="Shekhar Kumar" userId="039e56cb-7030-4a3e-865a-a9416a791e28" providerId="ADAL" clId="{762CEA1C-B47B-4103-9FAE-3B8B0927BD0E}" dt="2021-08-18T01:03:27.455" v="3989" actId="478"/>
          <ac:picMkLst>
            <pc:docMk/>
            <pc:sldMk cId="2619995221" sldId="2103813168"/>
            <ac:picMk id="24" creationId="{9EFDC4B9-A13F-4171-B8F7-2312003447D2}"/>
          </ac:picMkLst>
        </pc:picChg>
        <pc:picChg chg="del">
          <ac:chgData name="Shekhar Kumar" userId="039e56cb-7030-4a3e-865a-a9416a791e28" providerId="ADAL" clId="{762CEA1C-B47B-4103-9FAE-3B8B0927BD0E}" dt="2021-08-18T01:03:27.455" v="3989" actId="478"/>
          <ac:picMkLst>
            <pc:docMk/>
            <pc:sldMk cId="2619995221" sldId="2103813168"/>
            <ac:picMk id="25" creationId="{9BF0C8B2-08AC-4D00-884C-1D0125E4016D}"/>
          </ac:picMkLst>
        </pc:picChg>
        <pc:picChg chg="del">
          <ac:chgData name="Shekhar Kumar" userId="039e56cb-7030-4a3e-865a-a9416a791e28" providerId="ADAL" clId="{762CEA1C-B47B-4103-9FAE-3B8B0927BD0E}" dt="2021-08-18T01:03:37.810" v="3992" actId="478"/>
          <ac:picMkLst>
            <pc:docMk/>
            <pc:sldMk cId="2619995221" sldId="2103813168"/>
            <ac:picMk id="27" creationId="{85C43A3A-F66E-4096-BF17-F9AEF98BC194}"/>
          </ac:picMkLst>
        </pc:picChg>
        <pc:picChg chg="del">
          <ac:chgData name="Shekhar Kumar" userId="039e56cb-7030-4a3e-865a-a9416a791e28" providerId="ADAL" clId="{762CEA1C-B47B-4103-9FAE-3B8B0927BD0E}" dt="2021-08-18T01:03:27.455" v="3989" actId="478"/>
          <ac:picMkLst>
            <pc:docMk/>
            <pc:sldMk cId="2619995221" sldId="2103813168"/>
            <ac:picMk id="30" creationId="{F2161E31-75FE-401E-9ACD-CEFC0030EE89}"/>
          </ac:picMkLst>
        </pc:picChg>
        <pc:picChg chg="del">
          <ac:chgData name="Shekhar Kumar" userId="039e56cb-7030-4a3e-865a-a9416a791e28" providerId="ADAL" clId="{762CEA1C-B47B-4103-9FAE-3B8B0927BD0E}" dt="2021-08-23T16:08:04.123" v="4090" actId="478"/>
          <ac:picMkLst>
            <pc:docMk/>
            <pc:sldMk cId="2619995221" sldId="2103813168"/>
            <ac:picMk id="35" creationId="{8696D030-EC83-459A-84DF-0199CFD2497C}"/>
          </ac:picMkLst>
        </pc:picChg>
        <pc:picChg chg="del mod">
          <ac:chgData name="Shekhar Kumar" userId="039e56cb-7030-4a3e-865a-a9416a791e28" providerId="ADAL" clId="{762CEA1C-B47B-4103-9FAE-3B8B0927BD0E}" dt="2021-08-23T16:07:50.397" v="4089" actId="478"/>
          <ac:picMkLst>
            <pc:docMk/>
            <pc:sldMk cId="2619995221" sldId="2103813168"/>
            <ac:picMk id="37" creationId="{DCB153AE-12F7-41BB-8D86-858761359369}"/>
          </ac:picMkLst>
        </pc:picChg>
        <pc:picChg chg="mod">
          <ac:chgData name="Shekhar Kumar" userId="039e56cb-7030-4a3e-865a-a9416a791e28" providerId="ADAL" clId="{762CEA1C-B47B-4103-9FAE-3B8B0927BD0E}" dt="2021-08-23T16:14:54.177" v="4289" actId="1076"/>
          <ac:picMkLst>
            <pc:docMk/>
            <pc:sldMk cId="2619995221" sldId="2103813168"/>
            <ac:picMk id="39" creationId="{C92B52AD-1CC6-464C-B7F9-9E3679476CE2}"/>
          </ac:picMkLst>
        </pc:picChg>
        <pc:picChg chg="mod">
          <ac:chgData name="Shekhar Kumar" userId="039e56cb-7030-4a3e-865a-a9416a791e28" providerId="ADAL" clId="{762CEA1C-B47B-4103-9FAE-3B8B0927BD0E}" dt="2021-08-23T16:14:54.177" v="4289" actId="1076"/>
          <ac:picMkLst>
            <pc:docMk/>
            <pc:sldMk cId="2619995221" sldId="2103813168"/>
            <ac:picMk id="41" creationId="{4D8EED20-1107-4B20-9C63-5F1D638D687F}"/>
          </ac:picMkLst>
        </pc:picChg>
        <pc:picChg chg="del">
          <ac:chgData name="Shekhar Kumar" userId="039e56cb-7030-4a3e-865a-a9416a791e28" providerId="ADAL" clId="{762CEA1C-B47B-4103-9FAE-3B8B0927BD0E}" dt="2021-08-18T01:03:30.082" v="3990" actId="478"/>
          <ac:picMkLst>
            <pc:docMk/>
            <pc:sldMk cId="2619995221" sldId="2103813168"/>
            <ac:picMk id="43" creationId="{72BE186F-E36B-4E7A-A36D-5592BE02B388}"/>
          </ac:picMkLst>
        </pc:picChg>
        <pc:picChg chg="del">
          <ac:chgData name="Shekhar Kumar" userId="039e56cb-7030-4a3e-865a-a9416a791e28" providerId="ADAL" clId="{762CEA1C-B47B-4103-9FAE-3B8B0927BD0E}" dt="2021-08-23T16:08:04.123" v="4090" actId="478"/>
          <ac:picMkLst>
            <pc:docMk/>
            <pc:sldMk cId="2619995221" sldId="2103813168"/>
            <ac:picMk id="47" creationId="{FAB8FDAC-E7E6-4BBE-AE5A-ED390C5CA868}"/>
          </ac:picMkLst>
        </pc:picChg>
        <pc:picChg chg="del">
          <ac:chgData name="Shekhar Kumar" userId="039e56cb-7030-4a3e-865a-a9416a791e28" providerId="ADAL" clId="{762CEA1C-B47B-4103-9FAE-3B8B0927BD0E}" dt="2021-08-18T01:03:27.455" v="3989" actId="478"/>
          <ac:picMkLst>
            <pc:docMk/>
            <pc:sldMk cId="2619995221" sldId="2103813168"/>
            <ac:picMk id="48" creationId="{162B9C65-F087-4FD0-9D50-3112DF084BA7}"/>
          </ac:picMkLst>
        </pc:picChg>
        <pc:picChg chg="add del mod">
          <ac:chgData name="Shekhar Kumar" userId="039e56cb-7030-4a3e-865a-a9416a791e28" providerId="ADAL" clId="{762CEA1C-B47B-4103-9FAE-3B8B0927BD0E}" dt="2021-08-18T01:04:49.434" v="4002" actId="478"/>
          <ac:picMkLst>
            <pc:docMk/>
            <pc:sldMk cId="2619995221" sldId="2103813168"/>
            <ac:picMk id="52" creationId="{78D263CB-D381-4220-A1BC-501DA03B72B8}"/>
          </ac:picMkLst>
        </pc:picChg>
        <pc:picChg chg="add del mod">
          <ac:chgData name="Shekhar Kumar" userId="039e56cb-7030-4a3e-865a-a9416a791e28" providerId="ADAL" clId="{762CEA1C-B47B-4103-9FAE-3B8B0927BD0E}" dt="2021-08-18T01:05:10.160" v="4004"/>
          <ac:picMkLst>
            <pc:docMk/>
            <pc:sldMk cId="2619995221" sldId="2103813168"/>
            <ac:picMk id="53" creationId="{32807D5D-FBD0-4C7C-9741-97D0F25CC7C9}"/>
          </ac:picMkLst>
        </pc:picChg>
        <pc:picChg chg="add mod">
          <ac:chgData name="Shekhar Kumar" userId="039e56cb-7030-4a3e-865a-a9416a791e28" providerId="ADAL" clId="{762CEA1C-B47B-4103-9FAE-3B8B0927BD0E}" dt="2021-08-23T16:14:54.177" v="4289" actId="1076"/>
          <ac:picMkLst>
            <pc:docMk/>
            <pc:sldMk cId="2619995221" sldId="2103813168"/>
            <ac:picMk id="1026" creationId="{E74FF519-C82D-4FD7-A364-F23DE74BF922}"/>
          </ac:picMkLst>
        </pc:picChg>
        <pc:cxnChg chg="del">
          <ac:chgData name="Shekhar Kumar" userId="039e56cb-7030-4a3e-865a-a9416a791e28" providerId="ADAL" clId="{762CEA1C-B47B-4103-9FAE-3B8B0927BD0E}" dt="2021-08-18T01:03:27.455" v="3989" actId="478"/>
          <ac:cxnSpMkLst>
            <pc:docMk/>
            <pc:sldMk cId="2619995221" sldId="2103813168"/>
            <ac:cxnSpMk id="12" creationId="{B0104591-35CC-4A95-AA02-84E92B4C23AE}"/>
          </ac:cxnSpMkLst>
        </pc:cxnChg>
        <pc:cxnChg chg="mod">
          <ac:chgData name="Shekhar Kumar" userId="039e56cb-7030-4a3e-865a-a9416a791e28" providerId="ADAL" clId="{762CEA1C-B47B-4103-9FAE-3B8B0927BD0E}" dt="2021-08-23T16:14:54.177" v="4289" actId="1076"/>
          <ac:cxnSpMkLst>
            <pc:docMk/>
            <pc:sldMk cId="2619995221" sldId="2103813168"/>
            <ac:cxnSpMk id="15" creationId="{69AE1446-88A6-44F8-9B7B-B09A50162D72}"/>
          </ac:cxnSpMkLst>
        </pc:cxnChg>
        <pc:cxnChg chg="del">
          <ac:chgData name="Shekhar Kumar" userId="039e56cb-7030-4a3e-865a-a9416a791e28" providerId="ADAL" clId="{762CEA1C-B47B-4103-9FAE-3B8B0927BD0E}" dt="2021-08-18T01:03:27.455" v="3989" actId="478"/>
          <ac:cxnSpMkLst>
            <pc:docMk/>
            <pc:sldMk cId="2619995221" sldId="2103813168"/>
            <ac:cxnSpMk id="17" creationId="{B1B1907D-EA9A-4E6D-A322-E13EAB1F2586}"/>
          </ac:cxnSpMkLst>
        </pc:cxnChg>
        <pc:cxnChg chg="mod">
          <ac:chgData name="Shekhar Kumar" userId="039e56cb-7030-4a3e-865a-a9416a791e28" providerId="ADAL" clId="{762CEA1C-B47B-4103-9FAE-3B8B0927BD0E}" dt="2021-08-23T16:14:54.177" v="4289" actId="1076"/>
          <ac:cxnSpMkLst>
            <pc:docMk/>
            <pc:sldMk cId="2619995221" sldId="2103813168"/>
            <ac:cxnSpMk id="22" creationId="{164941EC-932B-4057-8056-66D8CD2F7F1B}"/>
          </ac:cxnSpMkLst>
        </pc:cxnChg>
        <pc:cxnChg chg="del">
          <ac:chgData name="Shekhar Kumar" userId="039e56cb-7030-4a3e-865a-a9416a791e28" providerId="ADAL" clId="{762CEA1C-B47B-4103-9FAE-3B8B0927BD0E}" dt="2021-08-18T01:03:27.455" v="3989" actId="478"/>
          <ac:cxnSpMkLst>
            <pc:docMk/>
            <pc:sldMk cId="2619995221" sldId="2103813168"/>
            <ac:cxnSpMk id="28" creationId="{5F6049B4-A159-4C19-8152-9A2EE5D708F2}"/>
          </ac:cxnSpMkLst>
        </pc:cxnChg>
        <pc:cxnChg chg="del">
          <ac:chgData name="Shekhar Kumar" userId="039e56cb-7030-4a3e-865a-a9416a791e28" providerId="ADAL" clId="{762CEA1C-B47B-4103-9FAE-3B8B0927BD0E}" dt="2021-08-18T01:03:27.455" v="3989" actId="478"/>
          <ac:cxnSpMkLst>
            <pc:docMk/>
            <pc:sldMk cId="2619995221" sldId="2103813168"/>
            <ac:cxnSpMk id="32" creationId="{6CC4B854-B49F-4B65-B741-0A2D136009D2}"/>
          </ac:cxnSpMkLst>
        </pc:cxnChg>
        <pc:cxnChg chg="del mod">
          <ac:chgData name="Shekhar Kumar" userId="039e56cb-7030-4a3e-865a-a9416a791e28" providerId="ADAL" clId="{762CEA1C-B47B-4103-9FAE-3B8B0927BD0E}" dt="2021-08-18T01:05:38.384" v="4016" actId="478"/>
          <ac:cxnSpMkLst>
            <pc:docMk/>
            <pc:sldMk cId="2619995221" sldId="2103813168"/>
            <ac:cxnSpMk id="38" creationId="{7026F478-F761-4AB1-9BF9-CF57E5EF4BC8}"/>
          </ac:cxnSpMkLst>
        </pc:cxnChg>
        <pc:cxnChg chg="del">
          <ac:chgData name="Shekhar Kumar" userId="039e56cb-7030-4a3e-865a-a9416a791e28" providerId="ADAL" clId="{762CEA1C-B47B-4103-9FAE-3B8B0927BD0E}" dt="2021-08-23T16:08:04.123" v="4090" actId="478"/>
          <ac:cxnSpMkLst>
            <pc:docMk/>
            <pc:sldMk cId="2619995221" sldId="2103813168"/>
            <ac:cxnSpMk id="44" creationId="{28D95AB3-E814-4D66-A3AF-B25CDFFD0E93}"/>
          </ac:cxnSpMkLst>
        </pc:cxnChg>
        <pc:cxnChg chg="del">
          <ac:chgData name="Shekhar Kumar" userId="039e56cb-7030-4a3e-865a-a9416a791e28" providerId="ADAL" clId="{762CEA1C-B47B-4103-9FAE-3B8B0927BD0E}" dt="2021-08-23T16:08:04.123" v="4090" actId="478"/>
          <ac:cxnSpMkLst>
            <pc:docMk/>
            <pc:sldMk cId="2619995221" sldId="2103813168"/>
            <ac:cxnSpMk id="46" creationId="{B1426A53-890A-4C0B-9691-A7FC8F32FBA7}"/>
          </ac:cxnSpMkLst>
        </pc:cxnChg>
        <pc:cxnChg chg="del">
          <ac:chgData name="Shekhar Kumar" userId="039e56cb-7030-4a3e-865a-a9416a791e28" providerId="ADAL" clId="{762CEA1C-B47B-4103-9FAE-3B8B0927BD0E}" dt="2021-08-18T01:05:48.741" v="4020" actId="478"/>
          <ac:cxnSpMkLst>
            <pc:docMk/>
            <pc:sldMk cId="2619995221" sldId="2103813168"/>
            <ac:cxnSpMk id="49" creationId="{03E17AED-C9F7-47FB-AADF-D35B634D7A9C}"/>
          </ac:cxnSpMkLst>
        </pc:cxnChg>
        <pc:cxnChg chg="del">
          <ac:chgData name="Shekhar Kumar" userId="039e56cb-7030-4a3e-865a-a9416a791e28" providerId="ADAL" clId="{762CEA1C-B47B-4103-9FAE-3B8B0927BD0E}" dt="2021-08-18T01:05:46.865" v="4019" actId="478"/>
          <ac:cxnSpMkLst>
            <pc:docMk/>
            <pc:sldMk cId="2619995221" sldId="2103813168"/>
            <ac:cxnSpMk id="50" creationId="{CAD8EF3D-E281-480C-80EA-1C00CBF1A4DF}"/>
          </ac:cxnSpMkLst>
        </pc:cxnChg>
        <pc:cxnChg chg="del">
          <ac:chgData name="Shekhar Kumar" userId="039e56cb-7030-4a3e-865a-a9416a791e28" providerId="ADAL" clId="{762CEA1C-B47B-4103-9FAE-3B8B0927BD0E}" dt="2021-08-23T16:08:04.123" v="4090" actId="478"/>
          <ac:cxnSpMkLst>
            <pc:docMk/>
            <pc:sldMk cId="2619995221" sldId="2103813168"/>
            <ac:cxnSpMk id="51" creationId="{F59D1642-4D89-4EBE-9E91-66436682E83E}"/>
          </ac:cxnSpMkLst>
        </pc:cxnChg>
      </pc:sldChg>
      <pc:sldChg chg="new del">
        <pc:chgData name="Shekhar Kumar" userId="039e56cb-7030-4a3e-865a-a9416a791e28" providerId="ADAL" clId="{762CEA1C-B47B-4103-9FAE-3B8B0927BD0E}" dt="2021-08-18T01:03:10.257" v="3985" actId="680"/>
        <pc:sldMkLst>
          <pc:docMk/>
          <pc:sldMk cId="2658638812" sldId="2103813168"/>
        </pc:sldMkLst>
      </pc:sldChg>
      <pc:sldChg chg="new del">
        <pc:chgData name="Shekhar Kumar" userId="039e56cb-7030-4a3e-865a-a9416a791e28" providerId="ADAL" clId="{762CEA1C-B47B-4103-9FAE-3B8B0927BD0E}" dt="2021-08-11T15:12:39.228" v="3975" actId="680"/>
        <pc:sldMkLst>
          <pc:docMk/>
          <pc:sldMk cId="3280339360" sldId="2103813168"/>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F8F1E-FC5E-4D01-AAAE-97B6A4BB86B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182473-AF72-4614-ACA9-EDECE7922600}">
      <dgm:prSet/>
      <dgm:spPr/>
      <dgm:t>
        <a:bodyPr/>
        <a:lstStyle/>
        <a:p>
          <a:pPr>
            <a:lnSpc>
              <a:spcPct val="100000"/>
            </a:lnSpc>
          </a:pPr>
          <a:r>
            <a:rPr lang="en-US" dirty="0"/>
            <a:t>Chief information officer Andre is responsible for making sure that all Customer data is ingested properly and is available for any other application or organization.</a:t>
          </a:r>
        </a:p>
      </dgm:t>
    </dgm:pt>
    <dgm:pt modelId="{6F4FCFB1-F266-4292-BB08-ED50C1F1787D}" type="parTrans" cxnId="{8689D1CD-9D7C-4CED-B686-D9A7956EADD5}">
      <dgm:prSet/>
      <dgm:spPr/>
      <dgm:t>
        <a:bodyPr/>
        <a:lstStyle/>
        <a:p>
          <a:endParaRPr lang="en-US"/>
        </a:p>
      </dgm:t>
    </dgm:pt>
    <dgm:pt modelId="{5C6DC509-9FC8-40CB-81DE-FDFB42858D48}" type="sibTrans" cxnId="{8689D1CD-9D7C-4CED-B686-D9A7956EADD5}">
      <dgm:prSet/>
      <dgm:spPr/>
      <dgm:t>
        <a:bodyPr/>
        <a:lstStyle/>
        <a:p>
          <a:endParaRPr lang="en-US"/>
        </a:p>
      </dgm:t>
    </dgm:pt>
    <dgm:pt modelId="{A16865B8-DA28-4469-B2B2-FC4C580DAE1D}">
      <dgm:prSet/>
      <dgm:spPr/>
      <dgm:t>
        <a:bodyPr/>
        <a:lstStyle/>
        <a:p>
          <a:pPr>
            <a:lnSpc>
              <a:spcPct val="100000"/>
            </a:lnSpc>
          </a:pPr>
          <a:r>
            <a:rPr lang="en-US"/>
            <a:t>A large portion of information submitted by customers comes in either  handwritten or scanned forms. Woodgrove spends manual labor hours to scrape and digitize the data.</a:t>
          </a:r>
        </a:p>
      </dgm:t>
    </dgm:pt>
    <dgm:pt modelId="{04FC5550-CD44-4729-90C5-8E86041B2249}" type="parTrans" cxnId="{D59D2BF0-7E3B-427E-B3D1-749976BCAC58}">
      <dgm:prSet/>
      <dgm:spPr/>
      <dgm:t>
        <a:bodyPr/>
        <a:lstStyle/>
        <a:p>
          <a:endParaRPr lang="en-US"/>
        </a:p>
      </dgm:t>
    </dgm:pt>
    <dgm:pt modelId="{05BDBE4D-4947-45B6-AB47-49FFE3EE997C}" type="sibTrans" cxnId="{D59D2BF0-7E3B-427E-B3D1-749976BCAC58}">
      <dgm:prSet/>
      <dgm:spPr/>
      <dgm:t>
        <a:bodyPr/>
        <a:lstStyle/>
        <a:p>
          <a:endParaRPr lang="en-US"/>
        </a:p>
      </dgm:t>
    </dgm:pt>
    <dgm:pt modelId="{5B6516AF-0E4E-4B08-AB9D-ADB81329FCBA}">
      <dgm:prSet/>
      <dgm:spPr/>
      <dgm:t>
        <a:bodyPr/>
        <a:lstStyle/>
        <a:p>
          <a:pPr>
            <a:lnSpc>
              <a:spcPct val="100000"/>
            </a:lnSpc>
          </a:pPr>
          <a:r>
            <a:rPr lang="en-US" dirty="0"/>
            <a:t>The manual process has slowed down the pace of business and adds significant cost. To enhance the customer experience and cut expenses Andre is looking to use Artificial intelligence and other Azure services to automate this process.</a:t>
          </a:r>
        </a:p>
      </dgm:t>
    </dgm:pt>
    <dgm:pt modelId="{CE07DC2D-1435-4038-8E5F-19A7E592BC3C}" type="parTrans" cxnId="{B7534996-EF5D-4D2A-8648-C28A880E6925}">
      <dgm:prSet/>
      <dgm:spPr/>
      <dgm:t>
        <a:bodyPr/>
        <a:lstStyle/>
        <a:p>
          <a:endParaRPr lang="en-US"/>
        </a:p>
      </dgm:t>
    </dgm:pt>
    <dgm:pt modelId="{B19794DA-1993-436F-A818-C727EB0548C8}" type="sibTrans" cxnId="{B7534996-EF5D-4D2A-8648-C28A880E6925}">
      <dgm:prSet/>
      <dgm:spPr/>
      <dgm:t>
        <a:bodyPr/>
        <a:lstStyle/>
        <a:p>
          <a:endParaRPr lang="en-US"/>
        </a:p>
      </dgm:t>
    </dgm:pt>
    <dgm:pt modelId="{F7A90F7B-CD22-4D7A-B525-B54A76A334B7}" type="pres">
      <dgm:prSet presAssocID="{AAFF8F1E-FC5E-4D01-AAAE-97B6A4BB86B9}" presName="root" presStyleCnt="0">
        <dgm:presLayoutVars>
          <dgm:dir/>
          <dgm:resizeHandles val="exact"/>
        </dgm:presLayoutVars>
      </dgm:prSet>
      <dgm:spPr/>
    </dgm:pt>
    <dgm:pt modelId="{D36E75AD-53AB-41E7-9085-64AFE320763F}" type="pres">
      <dgm:prSet presAssocID="{E7182473-AF72-4614-ACA9-EDECE7922600}" presName="compNode" presStyleCnt="0"/>
      <dgm:spPr/>
    </dgm:pt>
    <dgm:pt modelId="{7ADF99CB-B80D-4B57-95F6-BC822C7FA524}" type="pres">
      <dgm:prSet presAssocID="{E7182473-AF72-4614-ACA9-EDECE7922600}" presName="bgRect" presStyleLbl="bgShp" presStyleIdx="0" presStyleCnt="3"/>
      <dgm:spPr/>
    </dgm:pt>
    <dgm:pt modelId="{BF036A12-00E3-4752-A5DC-EF6B8E20AAD3}" type="pres">
      <dgm:prSet presAssocID="{E7182473-AF72-4614-ACA9-EDECE79226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ptain"/>
        </a:ext>
      </dgm:extLst>
    </dgm:pt>
    <dgm:pt modelId="{469D750A-BF68-439B-A128-BA24BC4D25A7}" type="pres">
      <dgm:prSet presAssocID="{E7182473-AF72-4614-ACA9-EDECE7922600}" presName="spaceRect" presStyleCnt="0"/>
      <dgm:spPr/>
    </dgm:pt>
    <dgm:pt modelId="{E83B248A-3D8D-41D7-904C-4F8F54D55097}" type="pres">
      <dgm:prSet presAssocID="{E7182473-AF72-4614-ACA9-EDECE7922600}" presName="parTx" presStyleLbl="revTx" presStyleIdx="0" presStyleCnt="3">
        <dgm:presLayoutVars>
          <dgm:chMax val="0"/>
          <dgm:chPref val="0"/>
        </dgm:presLayoutVars>
      </dgm:prSet>
      <dgm:spPr/>
    </dgm:pt>
    <dgm:pt modelId="{48383FE2-1332-4E53-A0BE-8A203EE9DA69}" type="pres">
      <dgm:prSet presAssocID="{5C6DC509-9FC8-40CB-81DE-FDFB42858D48}" presName="sibTrans" presStyleCnt="0"/>
      <dgm:spPr/>
    </dgm:pt>
    <dgm:pt modelId="{44B543E5-3131-45BA-8254-4C5F5A7ED21A}" type="pres">
      <dgm:prSet presAssocID="{A16865B8-DA28-4469-B2B2-FC4C580DAE1D}" presName="compNode" presStyleCnt="0"/>
      <dgm:spPr/>
    </dgm:pt>
    <dgm:pt modelId="{C77B9A48-A49D-4DD5-AC7D-7CA1F1F22E56}" type="pres">
      <dgm:prSet presAssocID="{A16865B8-DA28-4469-B2B2-FC4C580DAE1D}" presName="bgRect" presStyleLbl="bgShp" presStyleIdx="1" presStyleCnt="3"/>
      <dgm:spPr/>
    </dgm:pt>
    <dgm:pt modelId="{81C8F9B7-61FA-4ACC-A1B4-F894FFE44123}" type="pres">
      <dgm:prSet presAssocID="{A16865B8-DA28-4469-B2B2-FC4C580DAE1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inter"/>
        </a:ext>
      </dgm:extLst>
    </dgm:pt>
    <dgm:pt modelId="{6A5F3419-FC83-437A-9141-B8A4B037B116}" type="pres">
      <dgm:prSet presAssocID="{A16865B8-DA28-4469-B2B2-FC4C580DAE1D}" presName="spaceRect" presStyleCnt="0"/>
      <dgm:spPr/>
    </dgm:pt>
    <dgm:pt modelId="{B704FFB3-6AFE-4271-98FF-CB5C94A28A83}" type="pres">
      <dgm:prSet presAssocID="{A16865B8-DA28-4469-B2B2-FC4C580DAE1D}" presName="parTx" presStyleLbl="revTx" presStyleIdx="1" presStyleCnt="3">
        <dgm:presLayoutVars>
          <dgm:chMax val="0"/>
          <dgm:chPref val="0"/>
        </dgm:presLayoutVars>
      </dgm:prSet>
      <dgm:spPr/>
    </dgm:pt>
    <dgm:pt modelId="{60656F5F-5FAF-4A7C-9603-482C296261AD}" type="pres">
      <dgm:prSet presAssocID="{05BDBE4D-4947-45B6-AB47-49FFE3EE997C}" presName="sibTrans" presStyleCnt="0"/>
      <dgm:spPr/>
    </dgm:pt>
    <dgm:pt modelId="{55866347-7278-4558-A1E3-4E99BABAB99E}" type="pres">
      <dgm:prSet presAssocID="{5B6516AF-0E4E-4B08-AB9D-ADB81329FCBA}" presName="compNode" presStyleCnt="0"/>
      <dgm:spPr/>
    </dgm:pt>
    <dgm:pt modelId="{650360B0-F656-4031-85C3-B985E23C9C1F}" type="pres">
      <dgm:prSet presAssocID="{5B6516AF-0E4E-4B08-AB9D-ADB81329FCBA}" presName="bgRect" presStyleLbl="bgShp" presStyleIdx="2" presStyleCnt="3"/>
      <dgm:spPr/>
    </dgm:pt>
    <dgm:pt modelId="{1B28D166-759F-4D64-B73B-698ABF7437C5}" type="pres">
      <dgm:prSet presAssocID="{5B6516AF-0E4E-4B08-AB9D-ADB81329FC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F97170B4-56C3-40FC-A179-76DB6A0A9C29}" type="pres">
      <dgm:prSet presAssocID="{5B6516AF-0E4E-4B08-AB9D-ADB81329FCBA}" presName="spaceRect" presStyleCnt="0"/>
      <dgm:spPr/>
    </dgm:pt>
    <dgm:pt modelId="{FAEA8508-0577-4D2D-96C0-88C28B658178}" type="pres">
      <dgm:prSet presAssocID="{5B6516AF-0E4E-4B08-AB9D-ADB81329FCBA}" presName="parTx" presStyleLbl="revTx" presStyleIdx="2" presStyleCnt="3">
        <dgm:presLayoutVars>
          <dgm:chMax val="0"/>
          <dgm:chPref val="0"/>
        </dgm:presLayoutVars>
      </dgm:prSet>
      <dgm:spPr/>
    </dgm:pt>
  </dgm:ptLst>
  <dgm:cxnLst>
    <dgm:cxn modelId="{B5BD6B10-0C22-48B8-988F-8EBD0F4830BB}" type="presOf" srcId="{E7182473-AF72-4614-ACA9-EDECE7922600}" destId="{E83B248A-3D8D-41D7-904C-4F8F54D55097}" srcOrd="0" destOrd="0" presId="urn:microsoft.com/office/officeart/2018/2/layout/IconVerticalSolidList"/>
    <dgm:cxn modelId="{78A6C120-B88C-4734-BEC2-2DF418040E19}" type="presOf" srcId="{A16865B8-DA28-4469-B2B2-FC4C580DAE1D}" destId="{B704FFB3-6AFE-4271-98FF-CB5C94A28A83}" srcOrd="0" destOrd="0" presId="urn:microsoft.com/office/officeart/2018/2/layout/IconVerticalSolidList"/>
    <dgm:cxn modelId="{F63B9C3A-EE5C-461A-AB78-1845619E2EFA}" type="presOf" srcId="{5B6516AF-0E4E-4B08-AB9D-ADB81329FCBA}" destId="{FAEA8508-0577-4D2D-96C0-88C28B658178}" srcOrd="0" destOrd="0" presId="urn:microsoft.com/office/officeart/2018/2/layout/IconVerticalSolidList"/>
    <dgm:cxn modelId="{7220A75D-C000-4D15-AD99-01F1A37BFF63}" type="presOf" srcId="{AAFF8F1E-FC5E-4D01-AAAE-97B6A4BB86B9}" destId="{F7A90F7B-CD22-4D7A-B525-B54A76A334B7}" srcOrd="0" destOrd="0" presId="urn:microsoft.com/office/officeart/2018/2/layout/IconVerticalSolidList"/>
    <dgm:cxn modelId="{B7534996-EF5D-4D2A-8648-C28A880E6925}" srcId="{AAFF8F1E-FC5E-4D01-AAAE-97B6A4BB86B9}" destId="{5B6516AF-0E4E-4B08-AB9D-ADB81329FCBA}" srcOrd="2" destOrd="0" parTransId="{CE07DC2D-1435-4038-8E5F-19A7E592BC3C}" sibTransId="{B19794DA-1993-436F-A818-C727EB0548C8}"/>
    <dgm:cxn modelId="{8689D1CD-9D7C-4CED-B686-D9A7956EADD5}" srcId="{AAFF8F1E-FC5E-4D01-AAAE-97B6A4BB86B9}" destId="{E7182473-AF72-4614-ACA9-EDECE7922600}" srcOrd="0" destOrd="0" parTransId="{6F4FCFB1-F266-4292-BB08-ED50C1F1787D}" sibTransId="{5C6DC509-9FC8-40CB-81DE-FDFB42858D48}"/>
    <dgm:cxn modelId="{D59D2BF0-7E3B-427E-B3D1-749976BCAC58}" srcId="{AAFF8F1E-FC5E-4D01-AAAE-97B6A4BB86B9}" destId="{A16865B8-DA28-4469-B2B2-FC4C580DAE1D}" srcOrd="1" destOrd="0" parTransId="{04FC5550-CD44-4729-90C5-8E86041B2249}" sibTransId="{05BDBE4D-4947-45B6-AB47-49FFE3EE997C}"/>
    <dgm:cxn modelId="{3B48EAF4-0E09-46A2-B999-B30B07A1ED77}" type="presParOf" srcId="{F7A90F7B-CD22-4D7A-B525-B54A76A334B7}" destId="{D36E75AD-53AB-41E7-9085-64AFE320763F}" srcOrd="0" destOrd="0" presId="urn:microsoft.com/office/officeart/2018/2/layout/IconVerticalSolidList"/>
    <dgm:cxn modelId="{B1C1AC1C-84F0-438A-8B98-7A3A206D64CF}" type="presParOf" srcId="{D36E75AD-53AB-41E7-9085-64AFE320763F}" destId="{7ADF99CB-B80D-4B57-95F6-BC822C7FA524}" srcOrd="0" destOrd="0" presId="urn:microsoft.com/office/officeart/2018/2/layout/IconVerticalSolidList"/>
    <dgm:cxn modelId="{89C51D69-470B-4699-9AE7-AC4D64B3FAC7}" type="presParOf" srcId="{D36E75AD-53AB-41E7-9085-64AFE320763F}" destId="{BF036A12-00E3-4752-A5DC-EF6B8E20AAD3}" srcOrd="1" destOrd="0" presId="urn:microsoft.com/office/officeart/2018/2/layout/IconVerticalSolidList"/>
    <dgm:cxn modelId="{E5800943-B030-4B28-83EE-700DBDF9CF77}" type="presParOf" srcId="{D36E75AD-53AB-41E7-9085-64AFE320763F}" destId="{469D750A-BF68-439B-A128-BA24BC4D25A7}" srcOrd="2" destOrd="0" presId="urn:microsoft.com/office/officeart/2018/2/layout/IconVerticalSolidList"/>
    <dgm:cxn modelId="{5BF29FA8-459B-4482-8505-763DBDFD05AF}" type="presParOf" srcId="{D36E75AD-53AB-41E7-9085-64AFE320763F}" destId="{E83B248A-3D8D-41D7-904C-4F8F54D55097}" srcOrd="3" destOrd="0" presId="urn:microsoft.com/office/officeart/2018/2/layout/IconVerticalSolidList"/>
    <dgm:cxn modelId="{264F9653-ED79-4147-BBD7-AAA6623E7E8A}" type="presParOf" srcId="{F7A90F7B-CD22-4D7A-B525-B54A76A334B7}" destId="{48383FE2-1332-4E53-A0BE-8A203EE9DA69}" srcOrd="1" destOrd="0" presId="urn:microsoft.com/office/officeart/2018/2/layout/IconVerticalSolidList"/>
    <dgm:cxn modelId="{DCF909D8-276C-462E-8B9D-5A74B53968D9}" type="presParOf" srcId="{F7A90F7B-CD22-4D7A-B525-B54A76A334B7}" destId="{44B543E5-3131-45BA-8254-4C5F5A7ED21A}" srcOrd="2" destOrd="0" presId="urn:microsoft.com/office/officeart/2018/2/layout/IconVerticalSolidList"/>
    <dgm:cxn modelId="{CA44F9FE-EAB6-4F42-8C4E-A3C5CB1007B9}" type="presParOf" srcId="{44B543E5-3131-45BA-8254-4C5F5A7ED21A}" destId="{C77B9A48-A49D-4DD5-AC7D-7CA1F1F22E56}" srcOrd="0" destOrd="0" presId="urn:microsoft.com/office/officeart/2018/2/layout/IconVerticalSolidList"/>
    <dgm:cxn modelId="{5E24CF38-CDA9-4B6A-B517-0A4CD0DD97EC}" type="presParOf" srcId="{44B543E5-3131-45BA-8254-4C5F5A7ED21A}" destId="{81C8F9B7-61FA-4ACC-A1B4-F894FFE44123}" srcOrd="1" destOrd="0" presId="urn:microsoft.com/office/officeart/2018/2/layout/IconVerticalSolidList"/>
    <dgm:cxn modelId="{07A10113-4CBF-4B61-8592-39BB349E25A8}" type="presParOf" srcId="{44B543E5-3131-45BA-8254-4C5F5A7ED21A}" destId="{6A5F3419-FC83-437A-9141-B8A4B037B116}" srcOrd="2" destOrd="0" presId="urn:microsoft.com/office/officeart/2018/2/layout/IconVerticalSolidList"/>
    <dgm:cxn modelId="{1DC1768F-F404-46F5-9B43-5490ECE28705}" type="presParOf" srcId="{44B543E5-3131-45BA-8254-4C5F5A7ED21A}" destId="{B704FFB3-6AFE-4271-98FF-CB5C94A28A83}" srcOrd="3" destOrd="0" presId="urn:microsoft.com/office/officeart/2018/2/layout/IconVerticalSolidList"/>
    <dgm:cxn modelId="{C0421815-227B-4C69-B65C-EB48A7BF4D77}" type="presParOf" srcId="{F7A90F7B-CD22-4D7A-B525-B54A76A334B7}" destId="{60656F5F-5FAF-4A7C-9603-482C296261AD}" srcOrd="3" destOrd="0" presId="urn:microsoft.com/office/officeart/2018/2/layout/IconVerticalSolidList"/>
    <dgm:cxn modelId="{4103186E-2BEA-428E-BFEE-1283FF6497A4}" type="presParOf" srcId="{F7A90F7B-CD22-4D7A-B525-B54A76A334B7}" destId="{55866347-7278-4558-A1E3-4E99BABAB99E}" srcOrd="4" destOrd="0" presId="urn:microsoft.com/office/officeart/2018/2/layout/IconVerticalSolidList"/>
    <dgm:cxn modelId="{6E4E55AA-079D-4821-851B-935F8E894641}" type="presParOf" srcId="{55866347-7278-4558-A1E3-4E99BABAB99E}" destId="{650360B0-F656-4031-85C3-B985E23C9C1F}" srcOrd="0" destOrd="0" presId="urn:microsoft.com/office/officeart/2018/2/layout/IconVerticalSolidList"/>
    <dgm:cxn modelId="{90A55B8E-1053-421F-B0B9-75C1B56F5DF7}" type="presParOf" srcId="{55866347-7278-4558-A1E3-4E99BABAB99E}" destId="{1B28D166-759F-4D64-B73B-698ABF7437C5}" srcOrd="1" destOrd="0" presId="urn:microsoft.com/office/officeart/2018/2/layout/IconVerticalSolidList"/>
    <dgm:cxn modelId="{848F92C5-871C-40B1-BAA4-6B2FE67E4C90}" type="presParOf" srcId="{55866347-7278-4558-A1E3-4E99BABAB99E}" destId="{F97170B4-56C3-40FC-A179-76DB6A0A9C29}" srcOrd="2" destOrd="0" presId="urn:microsoft.com/office/officeart/2018/2/layout/IconVerticalSolidList"/>
    <dgm:cxn modelId="{518C217F-7BEB-4D52-875D-A4E8B19CA852}" type="presParOf" srcId="{55866347-7278-4558-A1E3-4E99BABAB99E}" destId="{FAEA8508-0577-4D2D-96C0-88C28B658178}"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FF8F1E-FC5E-4D01-AAAE-97B6A4BB86B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182473-AF72-4614-ACA9-EDECE7922600}">
      <dgm:prSet/>
      <dgm:spPr/>
      <dgm:t>
        <a:bodyPr/>
        <a:lstStyle/>
        <a:p>
          <a:pPr>
            <a:lnSpc>
              <a:spcPct val="100000"/>
            </a:lnSpc>
          </a:pPr>
          <a:r>
            <a:rPr lang="en-US" dirty="0">
              <a:solidFill>
                <a:schemeClr val="tx1"/>
              </a:solidFill>
            </a:rPr>
            <a:t>As head the head of financial intelligence, Ryan is constantly looking for ways to recognize and prevent fraud as soon as possible.</a:t>
          </a:r>
        </a:p>
      </dgm:t>
    </dgm:pt>
    <dgm:pt modelId="{6F4FCFB1-F266-4292-BB08-ED50C1F1787D}" type="parTrans" cxnId="{8689D1CD-9D7C-4CED-B686-D9A7956EADD5}">
      <dgm:prSet/>
      <dgm:spPr/>
      <dgm:t>
        <a:bodyPr/>
        <a:lstStyle/>
        <a:p>
          <a:endParaRPr lang="en-US"/>
        </a:p>
      </dgm:t>
    </dgm:pt>
    <dgm:pt modelId="{5C6DC509-9FC8-40CB-81DE-FDFB42858D48}" type="sibTrans" cxnId="{8689D1CD-9D7C-4CED-B686-D9A7956EADD5}">
      <dgm:prSet/>
      <dgm:spPr/>
      <dgm:t>
        <a:bodyPr/>
        <a:lstStyle/>
        <a:p>
          <a:endParaRPr lang="en-US"/>
        </a:p>
      </dgm:t>
    </dgm:pt>
    <dgm:pt modelId="{A16865B8-DA28-4469-B2B2-FC4C580DAE1D}">
      <dgm:prSet/>
      <dgm:spPr/>
      <dgm:t>
        <a:bodyPr/>
        <a:lstStyle/>
        <a:p>
          <a:pPr>
            <a:lnSpc>
              <a:spcPct val="100000"/>
            </a:lnSpc>
          </a:pPr>
          <a:r>
            <a:rPr lang="en-US" dirty="0">
              <a:solidFill>
                <a:schemeClr val="tx1"/>
              </a:solidFill>
            </a:rPr>
            <a:t>With the rise in cybercrimes Spencer has leant that, but he needs to find a way operationalize this data detect fraud in real time. </a:t>
          </a:r>
        </a:p>
      </dgm:t>
    </dgm:pt>
    <dgm:pt modelId="{04FC5550-CD44-4729-90C5-8E86041B2249}" type="parTrans" cxnId="{D59D2BF0-7E3B-427E-B3D1-749976BCAC58}">
      <dgm:prSet/>
      <dgm:spPr/>
      <dgm:t>
        <a:bodyPr/>
        <a:lstStyle/>
        <a:p>
          <a:endParaRPr lang="en-US"/>
        </a:p>
      </dgm:t>
    </dgm:pt>
    <dgm:pt modelId="{05BDBE4D-4947-45B6-AB47-49FFE3EE997C}" type="sibTrans" cxnId="{D59D2BF0-7E3B-427E-B3D1-749976BCAC58}">
      <dgm:prSet/>
      <dgm:spPr/>
      <dgm:t>
        <a:bodyPr/>
        <a:lstStyle/>
        <a:p>
          <a:endParaRPr lang="en-US"/>
        </a:p>
      </dgm:t>
    </dgm:pt>
    <dgm:pt modelId="{5B6516AF-0E4E-4B08-AB9D-ADB81329FCBA}">
      <dgm:prSet/>
      <dgm:spPr/>
      <dgm:t>
        <a:bodyPr/>
        <a:lstStyle/>
        <a:p>
          <a:pPr>
            <a:lnSpc>
              <a:spcPct val="100000"/>
            </a:lnSpc>
          </a:pPr>
          <a:r>
            <a:rPr lang="en-US" dirty="0">
              <a:solidFill>
                <a:schemeClr val="tx1"/>
              </a:solidFill>
            </a:rPr>
            <a:t>Another part of his job is to make sure Office of Foreign Assets Control ("OFAC") data is reported US department of treasury. However, since most ETL jobs on these transactions are run in a daily batch reports are often delayed. Ryan is looking to create an OFAC dashboard that can display this information in real time. </a:t>
          </a:r>
        </a:p>
      </dgm:t>
    </dgm:pt>
    <dgm:pt modelId="{CE07DC2D-1435-4038-8E5F-19A7E592BC3C}" type="parTrans" cxnId="{B7534996-EF5D-4D2A-8648-C28A880E6925}">
      <dgm:prSet/>
      <dgm:spPr/>
      <dgm:t>
        <a:bodyPr/>
        <a:lstStyle/>
        <a:p>
          <a:endParaRPr lang="en-US"/>
        </a:p>
      </dgm:t>
    </dgm:pt>
    <dgm:pt modelId="{B19794DA-1993-436F-A818-C727EB0548C8}" type="sibTrans" cxnId="{B7534996-EF5D-4D2A-8648-C28A880E6925}">
      <dgm:prSet/>
      <dgm:spPr/>
      <dgm:t>
        <a:bodyPr/>
        <a:lstStyle/>
        <a:p>
          <a:endParaRPr lang="en-US"/>
        </a:p>
      </dgm:t>
    </dgm:pt>
    <dgm:pt modelId="{F7A90F7B-CD22-4D7A-B525-B54A76A334B7}" type="pres">
      <dgm:prSet presAssocID="{AAFF8F1E-FC5E-4D01-AAAE-97B6A4BB86B9}" presName="root" presStyleCnt="0">
        <dgm:presLayoutVars>
          <dgm:dir/>
          <dgm:resizeHandles val="exact"/>
        </dgm:presLayoutVars>
      </dgm:prSet>
      <dgm:spPr/>
    </dgm:pt>
    <dgm:pt modelId="{D36E75AD-53AB-41E7-9085-64AFE320763F}" type="pres">
      <dgm:prSet presAssocID="{E7182473-AF72-4614-ACA9-EDECE7922600}" presName="compNode" presStyleCnt="0"/>
      <dgm:spPr/>
    </dgm:pt>
    <dgm:pt modelId="{7ADF99CB-B80D-4B57-95F6-BC822C7FA524}" type="pres">
      <dgm:prSet presAssocID="{E7182473-AF72-4614-ACA9-EDECE7922600}" presName="bgRect" presStyleLbl="bgShp" presStyleIdx="0" presStyleCnt="3"/>
      <dgm:spPr/>
    </dgm:pt>
    <dgm:pt modelId="{BF036A12-00E3-4752-A5DC-EF6B8E20AAD3}" type="pres">
      <dgm:prSet presAssocID="{E7182473-AF72-4614-ACA9-EDECE792260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iren with solid fill"/>
        </a:ext>
      </dgm:extLst>
    </dgm:pt>
    <dgm:pt modelId="{469D750A-BF68-439B-A128-BA24BC4D25A7}" type="pres">
      <dgm:prSet presAssocID="{E7182473-AF72-4614-ACA9-EDECE7922600}" presName="spaceRect" presStyleCnt="0"/>
      <dgm:spPr/>
    </dgm:pt>
    <dgm:pt modelId="{E83B248A-3D8D-41D7-904C-4F8F54D55097}" type="pres">
      <dgm:prSet presAssocID="{E7182473-AF72-4614-ACA9-EDECE7922600}" presName="parTx" presStyleLbl="revTx" presStyleIdx="0" presStyleCnt="3">
        <dgm:presLayoutVars>
          <dgm:chMax val="0"/>
          <dgm:chPref val="0"/>
        </dgm:presLayoutVars>
      </dgm:prSet>
      <dgm:spPr/>
    </dgm:pt>
    <dgm:pt modelId="{48383FE2-1332-4E53-A0BE-8A203EE9DA69}" type="pres">
      <dgm:prSet presAssocID="{5C6DC509-9FC8-40CB-81DE-FDFB42858D48}" presName="sibTrans" presStyleCnt="0"/>
      <dgm:spPr/>
    </dgm:pt>
    <dgm:pt modelId="{44B543E5-3131-45BA-8254-4C5F5A7ED21A}" type="pres">
      <dgm:prSet presAssocID="{A16865B8-DA28-4469-B2B2-FC4C580DAE1D}" presName="compNode" presStyleCnt="0"/>
      <dgm:spPr/>
    </dgm:pt>
    <dgm:pt modelId="{C77B9A48-A49D-4DD5-AC7D-7CA1F1F22E56}" type="pres">
      <dgm:prSet presAssocID="{A16865B8-DA28-4469-B2B2-FC4C580DAE1D}" presName="bgRect" presStyleLbl="bgShp" presStyleIdx="1" presStyleCnt="3"/>
      <dgm:spPr/>
    </dgm:pt>
    <dgm:pt modelId="{81C8F9B7-61FA-4ACC-A1B4-F894FFE44123}" type="pres">
      <dgm:prSet presAssocID="{A16865B8-DA28-4469-B2B2-FC4C580DAE1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obber with solid fill"/>
        </a:ext>
      </dgm:extLst>
    </dgm:pt>
    <dgm:pt modelId="{6A5F3419-FC83-437A-9141-B8A4B037B116}" type="pres">
      <dgm:prSet presAssocID="{A16865B8-DA28-4469-B2B2-FC4C580DAE1D}" presName="spaceRect" presStyleCnt="0"/>
      <dgm:spPr/>
    </dgm:pt>
    <dgm:pt modelId="{B704FFB3-6AFE-4271-98FF-CB5C94A28A83}" type="pres">
      <dgm:prSet presAssocID="{A16865B8-DA28-4469-B2B2-FC4C580DAE1D}" presName="parTx" presStyleLbl="revTx" presStyleIdx="1" presStyleCnt="3">
        <dgm:presLayoutVars>
          <dgm:chMax val="0"/>
          <dgm:chPref val="0"/>
        </dgm:presLayoutVars>
      </dgm:prSet>
      <dgm:spPr/>
    </dgm:pt>
    <dgm:pt modelId="{60656F5F-5FAF-4A7C-9603-482C296261AD}" type="pres">
      <dgm:prSet presAssocID="{05BDBE4D-4947-45B6-AB47-49FFE3EE997C}" presName="sibTrans" presStyleCnt="0"/>
      <dgm:spPr/>
    </dgm:pt>
    <dgm:pt modelId="{55866347-7278-4558-A1E3-4E99BABAB99E}" type="pres">
      <dgm:prSet presAssocID="{5B6516AF-0E4E-4B08-AB9D-ADB81329FCBA}" presName="compNode" presStyleCnt="0"/>
      <dgm:spPr/>
    </dgm:pt>
    <dgm:pt modelId="{650360B0-F656-4031-85C3-B985E23C9C1F}" type="pres">
      <dgm:prSet presAssocID="{5B6516AF-0E4E-4B08-AB9D-ADB81329FCBA}" presName="bgRect" presStyleLbl="bgShp" presStyleIdx="2" presStyleCnt="3"/>
      <dgm:spPr/>
    </dgm:pt>
    <dgm:pt modelId="{1B28D166-759F-4D64-B73B-698ABF7437C5}" type="pres">
      <dgm:prSet presAssocID="{5B6516AF-0E4E-4B08-AB9D-ADB81329FCB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cument with solid fill"/>
        </a:ext>
      </dgm:extLst>
    </dgm:pt>
    <dgm:pt modelId="{F97170B4-56C3-40FC-A179-76DB6A0A9C29}" type="pres">
      <dgm:prSet presAssocID="{5B6516AF-0E4E-4B08-AB9D-ADB81329FCBA}" presName="spaceRect" presStyleCnt="0"/>
      <dgm:spPr/>
    </dgm:pt>
    <dgm:pt modelId="{FAEA8508-0577-4D2D-96C0-88C28B658178}" type="pres">
      <dgm:prSet presAssocID="{5B6516AF-0E4E-4B08-AB9D-ADB81329FCBA}" presName="parTx" presStyleLbl="revTx" presStyleIdx="2" presStyleCnt="3">
        <dgm:presLayoutVars>
          <dgm:chMax val="0"/>
          <dgm:chPref val="0"/>
        </dgm:presLayoutVars>
      </dgm:prSet>
      <dgm:spPr/>
    </dgm:pt>
  </dgm:ptLst>
  <dgm:cxnLst>
    <dgm:cxn modelId="{B5BD6B10-0C22-48B8-988F-8EBD0F4830BB}" type="presOf" srcId="{E7182473-AF72-4614-ACA9-EDECE7922600}" destId="{E83B248A-3D8D-41D7-904C-4F8F54D55097}" srcOrd="0" destOrd="0" presId="urn:microsoft.com/office/officeart/2018/2/layout/IconVerticalSolidList"/>
    <dgm:cxn modelId="{78A6C120-B88C-4734-BEC2-2DF418040E19}" type="presOf" srcId="{A16865B8-DA28-4469-B2B2-FC4C580DAE1D}" destId="{B704FFB3-6AFE-4271-98FF-CB5C94A28A83}" srcOrd="0" destOrd="0" presId="urn:microsoft.com/office/officeart/2018/2/layout/IconVerticalSolidList"/>
    <dgm:cxn modelId="{F63B9C3A-EE5C-461A-AB78-1845619E2EFA}" type="presOf" srcId="{5B6516AF-0E4E-4B08-AB9D-ADB81329FCBA}" destId="{FAEA8508-0577-4D2D-96C0-88C28B658178}" srcOrd="0" destOrd="0" presId="urn:microsoft.com/office/officeart/2018/2/layout/IconVerticalSolidList"/>
    <dgm:cxn modelId="{7220A75D-C000-4D15-AD99-01F1A37BFF63}" type="presOf" srcId="{AAFF8F1E-FC5E-4D01-AAAE-97B6A4BB86B9}" destId="{F7A90F7B-CD22-4D7A-B525-B54A76A334B7}" srcOrd="0" destOrd="0" presId="urn:microsoft.com/office/officeart/2018/2/layout/IconVerticalSolidList"/>
    <dgm:cxn modelId="{B7534996-EF5D-4D2A-8648-C28A880E6925}" srcId="{AAFF8F1E-FC5E-4D01-AAAE-97B6A4BB86B9}" destId="{5B6516AF-0E4E-4B08-AB9D-ADB81329FCBA}" srcOrd="2" destOrd="0" parTransId="{CE07DC2D-1435-4038-8E5F-19A7E592BC3C}" sibTransId="{B19794DA-1993-436F-A818-C727EB0548C8}"/>
    <dgm:cxn modelId="{8689D1CD-9D7C-4CED-B686-D9A7956EADD5}" srcId="{AAFF8F1E-FC5E-4D01-AAAE-97B6A4BB86B9}" destId="{E7182473-AF72-4614-ACA9-EDECE7922600}" srcOrd="0" destOrd="0" parTransId="{6F4FCFB1-F266-4292-BB08-ED50C1F1787D}" sibTransId="{5C6DC509-9FC8-40CB-81DE-FDFB42858D48}"/>
    <dgm:cxn modelId="{D59D2BF0-7E3B-427E-B3D1-749976BCAC58}" srcId="{AAFF8F1E-FC5E-4D01-AAAE-97B6A4BB86B9}" destId="{A16865B8-DA28-4469-B2B2-FC4C580DAE1D}" srcOrd="1" destOrd="0" parTransId="{04FC5550-CD44-4729-90C5-8E86041B2249}" sibTransId="{05BDBE4D-4947-45B6-AB47-49FFE3EE997C}"/>
    <dgm:cxn modelId="{3B48EAF4-0E09-46A2-B999-B30B07A1ED77}" type="presParOf" srcId="{F7A90F7B-CD22-4D7A-B525-B54A76A334B7}" destId="{D36E75AD-53AB-41E7-9085-64AFE320763F}" srcOrd="0" destOrd="0" presId="urn:microsoft.com/office/officeart/2018/2/layout/IconVerticalSolidList"/>
    <dgm:cxn modelId="{B1C1AC1C-84F0-438A-8B98-7A3A206D64CF}" type="presParOf" srcId="{D36E75AD-53AB-41E7-9085-64AFE320763F}" destId="{7ADF99CB-B80D-4B57-95F6-BC822C7FA524}" srcOrd="0" destOrd="0" presId="urn:microsoft.com/office/officeart/2018/2/layout/IconVerticalSolidList"/>
    <dgm:cxn modelId="{89C51D69-470B-4699-9AE7-AC4D64B3FAC7}" type="presParOf" srcId="{D36E75AD-53AB-41E7-9085-64AFE320763F}" destId="{BF036A12-00E3-4752-A5DC-EF6B8E20AAD3}" srcOrd="1" destOrd="0" presId="urn:microsoft.com/office/officeart/2018/2/layout/IconVerticalSolidList"/>
    <dgm:cxn modelId="{E5800943-B030-4B28-83EE-700DBDF9CF77}" type="presParOf" srcId="{D36E75AD-53AB-41E7-9085-64AFE320763F}" destId="{469D750A-BF68-439B-A128-BA24BC4D25A7}" srcOrd="2" destOrd="0" presId="urn:microsoft.com/office/officeart/2018/2/layout/IconVerticalSolidList"/>
    <dgm:cxn modelId="{5BF29FA8-459B-4482-8505-763DBDFD05AF}" type="presParOf" srcId="{D36E75AD-53AB-41E7-9085-64AFE320763F}" destId="{E83B248A-3D8D-41D7-904C-4F8F54D55097}" srcOrd="3" destOrd="0" presId="urn:microsoft.com/office/officeart/2018/2/layout/IconVerticalSolidList"/>
    <dgm:cxn modelId="{264F9653-ED79-4147-BBD7-AAA6623E7E8A}" type="presParOf" srcId="{F7A90F7B-CD22-4D7A-B525-B54A76A334B7}" destId="{48383FE2-1332-4E53-A0BE-8A203EE9DA69}" srcOrd="1" destOrd="0" presId="urn:microsoft.com/office/officeart/2018/2/layout/IconVerticalSolidList"/>
    <dgm:cxn modelId="{DCF909D8-276C-462E-8B9D-5A74B53968D9}" type="presParOf" srcId="{F7A90F7B-CD22-4D7A-B525-B54A76A334B7}" destId="{44B543E5-3131-45BA-8254-4C5F5A7ED21A}" srcOrd="2" destOrd="0" presId="urn:microsoft.com/office/officeart/2018/2/layout/IconVerticalSolidList"/>
    <dgm:cxn modelId="{CA44F9FE-EAB6-4F42-8C4E-A3C5CB1007B9}" type="presParOf" srcId="{44B543E5-3131-45BA-8254-4C5F5A7ED21A}" destId="{C77B9A48-A49D-4DD5-AC7D-7CA1F1F22E56}" srcOrd="0" destOrd="0" presId="urn:microsoft.com/office/officeart/2018/2/layout/IconVerticalSolidList"/>
    <dgm:cxn modelId="{5E24CF38-CDA9-4B6A-B517-0A4CD0DD97EC}" type="presParOf" srcId="{44B543E5-3131-45BA-8254-4C5F5A7ED21A}" destId="{81C8F9B7-61FA-4ACC-A1B4-F894FFE44123}" srcOrd="1" destOrd="0" presId="urn:microsoft.com/office/officeart/2018/2/layout/IconVerticalSolidList"/>
    <dgm:cxn modelId="{07A10113-4CBF-4B61-8592-39BB349E25A8}" type="presParOf" srcId="{44B543E5-3131-45BA-8254-4C5F5A7ED21A}" destId="{6A5F3419-FC83-437A-9141-B8A4B037B116}" srcOrd="2" destOrd="0" presId="urn:microsoft.com/office/officeart/2018/2/layout/IconVerticalSolidList"/>
    <dgm:cxn modelId="{1DC1768F-F404-46F5-9B43-5490ECE28705}" type="presParOf" srcId="{44B543E5-3131-45BA-8254-4C5F5A7ED21A}" destId="{B704FFB3-6AFE-4271-98FF-CB5C94A28A83}" srcOrd="3" destOrd="0" presId="urn:microsoft.com/office/officeart/2018/2/layout/IconVerticalSolidList"/>
    <dgm:cxn modelId="{C0421815-227B-4C69-B65C-EB48A7BF4D77}" type="presParOf" srcId="{F7A90F7B-CD22-4D7A-B525-B54A76A334B7}" destId="{60656F5F-5FAF-4A7C-9603-482C296261AD}" srcOrd="3" destOrd="0" presId="urn:microsoft.com/office/officeart/2018/2/layout/IconVerticalSolidList"/>
    <dgm:cxn modelId="{4103186E-2BEA-428E-BFEE-1283FF6497A4}" type="presParOf" srcId="{F7A90F7B-CD22-4D7A-B525-B54A76A334B7}" destId="{55866347-7278-4558-A1E3-4E99BABAB99E}" srcOrd="4" destOrd="0" presId="urn:microsoft.com/office/officeart/2018/2/layout/IconVerticalSolidList"/>
    <dgm:cxn modelId="{6E4E55AA-079D-4821-851B-935F8E894641}" type="presParOf" srcId="{55866347-7278-4558-A1E3-4E99BABAB99E}" destId="{650360B0-F656-4031-85C3-B985E23C9C1F}" srcOrd="0" destOrd="0" presId="urn:microsoft.com/office/officeart/2018/2/layout/IconVerticalSolidList"/>
    <dgm:cxn modelId="{90A55B8E-1053-421F-B0B9-75C1B56F5DF7}" type="presParOf" srcId="{55866347-7278-4558-A1E3-4E99BABAB99E}" destId="{1B28D166-759F-4D64-B73B-698ABF7437C5}" srcOrd="1" destOrd="0" presId="urn:microsoft.com/office/officeart/2018/2/layout/IconVerticalSolidList"/>
    <dgm:cxn modelId="{848F92C5-871C-40B1-BAA4-6B2FE67E4C90}" type="presParOf" srcId="{55866347-7278-4558-A1E3-4E99BABAB99E}" destId="{F97170B4-56C3-40FC-A179-76DB6A0A9C29}" srcOrd="2" destOrd="0" presId="urn:microsoft.com/office/officeart/2018/2/layout/IconVerticalSolidList"/>
    <dgm:cxn modelId="{518C217F-7BEB-4D52-875D-A4E8B19CA852}" type="presParOf" srcId="{55866347-7278-4558-A1E3-4E99BABAB99E}" destId="{FAEA8508-0577-4D2D-96C0-88C28B65817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FF8F1E-FC5E-4D01-AAAE-97B6A4BB86B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182473-AF72-4614-ACA9-EDECE7922600}">
      <dgm:prSet/>
      <dgm:spPr/>
      <dgm:t>
        <a:bodyPr/>
        <a:lstStyle/>
        <a:p>
          <a:pPr>
            <a:lnSpc>
              <a:spcPct val="100000"/>
            </a:lnSpc>
          </a:pPr>
          <a:r>
            <a:rPr lang="en-US" dirty="0">
              <a:solidFill>
                <a:schemeClr val="tx1"/>
              </a:solidFill>
            </a:rPr>
            <a:t>Fred</a:t>
          </a:r>
          <a:r>
            <a:rPr lang="en-US" baseline="0" dirty="0">
              <a:solidFill>
                <a:schemeClr val="tx1"/>
              </a:solidFill>
            </a:rPr>
            <a:t> is responsible for designing and implementing ESG initiatives at </a:t>
          </a:r>
          <a:r>
            <a:rPr lang="en-US" baseline="0" dirty="0" err="1">
              <a:solidFill>
                <a:schemeClr val="tx1"/>
              </a:solidFill>
            </a:rPr>
            <a:t>Woodgrove</a:t>
          </a:r>
          <a:r>
            <a:rPr lang="en-US" baseline="0" dirty="0">
              <a:solidFill>
                <a:schemeClr val="tx1"/>
              </a:solidFill>
            </a:rPr>
            <a:t> Financial. In recent times, chief customer officer has complained that churn rate is among the younger customers is high due </a:t>
          </a:r>
          <a:r>
            <a:rPr lang="en-US" baseline="0" dirty="0" err="1">
              <a:solidFill>
                <a:schemeClr val="tx1"/>
              </a:solidFill>
            </a:rPr>
            <a:t>Woodgrove’s</a:t>
          </a:r>
          <a:r>
            <a:rPr lang="en-US" baseline="0" dirty="0">
              <a:solidFill>
                <a:schemeClr val="tx1"/>
              </a:solidFill>
            </a:rPr>
            <a:t> poor ESG performance.</a:t>
          </a:r>
          <a:endParaRPr lang="en-US" dirty="0">
            <a:solidFill>
              <a:schemeClr val="tx1"/>
            </a:solidFill>
          </a:endParaRPr>
        </a:p>
      </dgm:t>
    </dgm:pt>
    <dgm:pt modelId="{6F4FCFB1-F266-4292-BB08-ED50C1F1787D}" type="parTrans" cxnId="{8689D1CD-9D7C-4CED-B686-D9A7956EADD5}">
      <dgm:prSet/>
      <dgm:spPr/>
      <dgm:t>
        <a:bodyPr/>
        <a:lstStyle/>
        <a:p>
          <a:endParaRPr lang="en-US"/>
        </a:p>
      </dgm:t>
    </dgm:pt>
    <dgm:pt modelId="{5C6DC509-9FC8-40CB-81DE-FDFB42858D48}" type="sibTrans" cxnId="{8689D1CD-9D7C-4CED-B686-D9A7956EADD5}">
      <dgm:prSet/>
      <dgm:spPr/>
      <dgm:t>
        <a:bodyPr/>
        <a:lstStyle/>
        <a:p>
          <a:endParaRPr lang="en-US"/>
        </a:p>
      </dgm:t>
    </dgm:pt>
    <dgm:pt modelId="{A16865B8-DA28-4469-B2B2-FC4C580DAE1D}">
      <dgm:prSet/>
      <dgm:spPr/>
      <dgm:t>
        <a:bodyPr/>
        <a:lstStyle/>
        <a:p>
          <a:pPr>
            <a:lnSpc>
              <a:spcPct val="100000"/>
            </a:lnSpc>
          </a:pPr>
          <a:r>
            <a:rPr lang="en-US" dirty="0">
              <a:solidFill>
                <a:schemeClr val="tx1"/>
              </a:solidFill>
            </a:rPr>
            <a:t>Fred would like to understand ESG performance of the </a:t>
          </a:r>
          <a:r>
            <a:rPr lang="en-US" dirty="0" err="1">
              <a:solidFill>
                <a:schemeClr val="tx1"/>
              </a:solidFill>
            </a:rPr>
            <a:t>Woodgrove</a:t>
          </a:r>
          <a:r>
            <a:rPr lang="en-US" dirty="0">
              <a:solidFill>
                <a:schemeClr val="tx1"/>
              </a:solidFill>
            </a:rPr>
            <a:t> compared to it’s competition and the Market. </a:t>
          </a:r>
        </a:p>
      </dgm:t>
    </dgm:pt>
    <dgm:pt modelId="{04FC5550-CD44-4729-90C5-8E86041B2249}" type="parTrans" cxnId="{D59D2BF0-7E3B-427E-B3D1-749976BCAC58}">
      <dgm:prSet/>
      <dgm:spPr/>
      <dgm:t>
        <a:bodyPr/>
        <a:lstStyle/>
        <a:p>
          <a:endParaRPr lang="en-US"/>
        </a:p>
      </dgm:t>
    </dgm:pt>
    <dgm:pt modelId="{05BDBE4D-4947-45B6-AB47-49FFE3EE997C}" type="sibTrans" cxnId="{D59D2BF0-7E3B-427E-B3D1-749976BCAC58}">
      <dgm:prSet/>
      <dgm:spPr/>
      <dgm:t>
        <a:bodyPr/>
        <a:lstStyle/>
        <a:p>
          <a:endParaRPr lang="en-US"/>
        </a:p>
      </dgm:t>
    </dgm:pt>
    <dgm:pt modelId="{5B6516AF-0E4E-4B08-AB9D-ADB81329FCBA}">
      <dgm:prSet/>
      <dgm:spPr/>
      <dgm:t>
        <a:bodyPr/>
        <a:lstStyle/>
        <a:p>
          <a:pPr>
            <a:lnSpc>
              <a:spcPct val="100000"/>
            </a:lnSpc>
          </a:pPr>
          <a:r>
            <a:rPr lang="en-US" dirty="0">
              <a:solidFill>
                <a:schemeClr val="tx1"/>
              </a:solidFill>
            </a:rPr>
            <a:t>He also wants to dig deeper into </a:t>
          </a:r>
          <a:r>
            <a:rPr lang="en-US" dirty="0" err="1">
              <a:solidFill>
                <a:schemeClr val="tx1"/>
              </a:solidFill>
            </a:rPr>
            <a:t>Woodgrove’s</a:t>
          </a:r>
          <a:r>
            <a:rPr lang="en-US" dirty="0">
              <a:solidFill>
                <a:schemeClr val="tx1"/>
              </a:solidFill>
            </a:rPr>
            <a:t> ESG assets to be able to find key factors behind poor ESG performance and options for remediation.</a:t>
          </a:r>
        </a:p>
      </dgm:t>
    </dgm:pt>
    <dgm:pt modelId="{CE07DC2D-1435-4038-8E5F-19A7E592BC3C}" type="parTrans" cxnId="{B7534996-EF5D-4D2A-8648-C28A880E6925}">
      <dgm:prSet/>
      <dgm:spPr/>
      <dgm:t>
        <a:bodyPr/>
        <a:lstStyle/>
        <a:p>
          <a:endParaRPr lang="en-US"/>
        </a:p>
      </dgm:t>
    </dgm:pt>
    <dgm:pt modelId="{B19794DA-1993-436F-A818-C727EB0548C8}" type="sibTrans" cxnId="{B7534996-EF5D-4D2A-8648-C28A880E6925}">
      <dgm:prSet/>
      <dgm:spPr/>
      <dgm:t>
        <a:bodyPr/>
        <a:lstStyle/>
        <a:p>
          <a:endParaRPr lang="en-US"/>
        </a:p>
      </dgm:t>
    </dgm:pt>
    <dgm:pt modelId="{F7A90F7B-CD22-4D7A-B525-B54A76A334B7}" type="pres">
      <dgm:prSet presAssocID="{AAFF8F1E-FC5E-4D01-AAAE-97B6A4BB86B9}" presName="root" presStyleCnt="0">
        <dgm:presLayoutVars>
          <dgm:dir/>
          <dgm:resizeHandles val="exact"/>
        </dgm:presLayoutVars>
      </dgm:prSet>
      <dgm:spPr/>
    </dgm:pt>
    <dgm:pt modelId="{D36E75AD-53AB-41E7-9085-64AFE320763F}" type="pres">
      <dgm:prSet presAssocID="{E7182473-AF72-4614-ACA9-EDECE7922600}" presName="compNode" presStyleCnt="0"/>
      <dgm:spPr/>
    </dgm:pt>
    <dgm:pt modelId="{7ADF99CB-B80D-4B57-95F6-BC822C7FA524}" type="pres">
      <dgm:prSet presAssocID="{E7182473-AF72-4614-ACA9-EDECE7922600}" presName="bgRect" presStyleLbl="bgShp" presStyleIdx="0" presStyleCnt="3"/>
      <dgm:spPr/>
    </dgm:pt>
    <dgm:pt modelId="{BF036A12-00E3-4752-A5DC-EF6B8E20AAD3}" type="pres">
      <dgm:prSet presAssocID="{E7182473-AF72-4614-ACA9-EDECE792260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ad face outline with solid fill"/>
        </a:ext>
      </dgm:extLst>
    </dgm:pt>
    <dgm:pt modelId="{469D750A-BF68-439B-A128-BA24BC4D25A7}" type="pres">
      <dgm:prSet presAssocID="{E7182473-AF72-4614-ACA9-EDECE7922600}" presName="spaceRect" presStyleCnt="0"/>
      <dgm:spPr/>
    </dgm:pt>
    <dgm:pt modelId="{E83B248A-3D8D-41D7-904C-4F8F54D55097}" type="pres">
      <dgm:prSet presAssocID="{E7182473-AF72-4614-ACA9-EDECE7922600}" presName="parTx" presStyleLbl="revTx" presStyleIdx="0" presStyleCnt="3">
        <dgm:presLayoutVars>
          <dgm:chMax val="0"/>
          <dgm:chPref val="0"/>
        </dgm:presLayoutVars>
      </dgm:prSet>
      <dgm:spPr/>
    </dgm:pt>
    <dgm:pt modelId="{48383FE2-1332-4E53-A0BE-8A203EE9DA69}" type="pres">
      <dgm:prSet presAssocID="{5C6DC509-9FC8-40CB-81DE-FDFB42858D48}" presName="sibTrans" presStyleCnt="0"/>
      <dgm:spPr/>
    </dgm:pt>
    <dgm:pt modelId="{44B543E5-3131-45BA-8254-4C5F5A7ED21A}" type="pres">
      <dgm:prSet presAssocID="{A16865B8-DA28-4469-B2B2-FC4C580DAE1D}" presName="compNode" presStyleCnt="0"/>
      <dgm:spPr/>
    </dgm:pt>
    <dgm:pt modelId="{C77B9A48-A49D-4DD5-AC7D-7CA1F1F22E56}" type="pres">
      <dgm:prSet presAssocID="{A16865B8-DA28-4469-B2B2-FC4C580DAE1D}" presName="bgRect" presStyleLbl="bgShp" presStyleIdx="1" presStyleCnt="3"/>
      <dgm:spPr/>
    </dgm:pt>
    <dgm:pt modelId="{81C8F9B7-61FA-4ACC-A1B4-F894FFE44123}" type="pres">
      <dgm:prSet presAssocID="{A16865B8-DA28-4469-B2B2-FC4C580DAE1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search with solid fill"/>
        </a:ext>
      </dgm:extLst>
    </dgm:pt>
    <dgm:pt modelId="{6A5F3419-FC83-437A-9141-B8A4B037B116}" type="pres">
      <dgm:prSet presAssocID="{A16865B8-DA28-4469-B2B2-FC4C580DAE1D}" presName="spaceRect" presStyleCnt="0"/>
      <dgm:spPr/>
    </dgm:pt>
    <dgm:pt modelId="{B704FFB3-6AFE-4271-98FF-CB5C94A28A83}" type="pres">
      <dgm:prSet presAssocID="{A16865B8-DA28-4469-B2B2-FC4C580DAE1D}" presName="parTx" presStyleLbl="revTx" presStyleIdx="1" presStyleCnt="3">
        <dgm:presLayoutVars>
          <dgm:chMax val="0"/>
          <dgm:chPref val="0"/>
        </dgm:presLayoutVars>
      </dgm:prSet>
      <dgm:spPr/>
    </dgm:pt>
    <dgm:pt modelId="{60656F5F-5FAF-4A7C-9603-482C296261AD}" type="pres">
      <dgm:prSet presAssocID="{05BDBE4D-4947-45B6-AB47-49FFE3EE997C}" presName="sibTrans" presStyleCnt="0"/>
      <dgm:spPr/>
    </dgm:pt>
    <dgm:pt modelId="{55866347-7278-4558-A1E3-4E99BABAB99E}" type="pres">
      <dgm:prSet presAssocID="{5B6516AF-0E4E-4B08-AB9D-ADB81329FCBA}" presName="compNode" presStyleCnt="0"/>
      <dgm:spPr/>
    </dgm:pt>
    <dgm:pt modelId="{650360B0-F656-4031-85C3-B985E23C9C1F}" type="pres">
      <dgm:prSet presAssocID="{5B6516AF-0E4E-4B08-AB9D-ADB81329FCBA}" presName="bgRect" presStyleLbl="bgShp" presStyleIdx="2" presStyleCnt="3"/>
      <dgm:spPr/>
    </dgm:pt>
    <dgm:pt modelId="{1B28D166-759F-4D64-B73B-698ABF7437C5}" type="pres">
      <dgm:prSet presAssocID="{5B6516AF-0E4E-4B08-AB9D-ADB81329FCB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cument with solid fill"/>
        </a:ext>
      </dgm:extLst>
    </dgm:pt>
    <dgm:pt modelId="{F97170B4-56C3-40FC-A179-76DB6A0A9C29}" type="pres">
      <dgm:prSet presAssocID="{5B6516AF-0E4E-4B08-AB9D-ADB81329FCBA}" presName="spaceRect" presStyleCnt="0"/>
      <dgm:spPr/>
    </dgm:pt>
    <dgm:pt modelId="{FAEA8508-0577-4D2D-96C0-88C28B658178}" type="pres">
      <dgm:prSet presAssocID="{5B6516AF-0E4E-4B08-AB9D-ADB81329FCBA}" presName="parTx" presStyleLbl="revTx" presStyleIdx="2" presStyleCnt="3">
        <dgm:presLayoutVars>
          <dgm:chMax val="0"/>
          <dgm:chPref val="0"/>
        </dgm:presLayoutVars>
      </dgm:prSet>
      <dgm:spPr/>
    </dgm:pt>
  </dgm:ptLst>
  <dgm:cxnLst>
    <dgm:cxn modelId="{B5BD6B10-0C22-48B8-988F-8EBD0F4830BB}" type="presOf" srcId="{E7182473-AF72-4614-ACA9-EDECE7922600}" destId="{E83B248A-3D8D-41D7-904C-4F8F54D55097}" srcOrd="0" destOrd="0" presId="urn:microsoft.com/office/officeart/2018/2/layout/IconVerticalSolidList"/>
    <dgm:cxn modelId="{78A6C120-B88C-4734-BEC2-2DF418040E19}" type="presOf" srcId="{A16865B8-DA28-4469-B2B2-FC4C580DAE1D}" destId="{B704FFB3-6AFE-4271-98FF-CB5C94A28A83}" srcOrd="0" destOrd="0" presId="urn:microsoft.com/office/officeart/2018/2/layout/IconVerticalSolidList"/>
    <dgm:cxn modelId="{F63B9C3A-EE5C-461A-AB78-1845619E2EFA}" type="presOf" srcId="{5B6516AF-0E4E-4B08-AB9D-ADB81329FCBA}" destId="{FAEA8508-0577-4D2D-96C0-88C28B658178}" srcOrd="0" destOrd="0" presId="urn:microsoft.com/office/officeart/2018/2/layout/IconVerticalSolidList"/>
    <dgm:cxn modelId="{7220A75D-C000-4D15-AD99-01F1A37BFF63}" type="presOf" srcId="{AAFF8F1E-FC5E-4D01-AAAE-97B6A4BB86B9}" destId="{F7A90F7B-CD22-4D7A-B525-B54A76A334B7}" srcOrd="0" destOrd="0" presId="urn:microsoft.com/office/officeart/2018/2/layout/IconVerticalSolidList"/>
    <dgm:cxn modelId="{B7534996-EF5D-4D2A-8648-C28A880E6925}" srcId="{AAFF8F1E-FC5E-4D01-AAAE-97B6A4BB86B9}" destId="{5B6516AF-0E4E-4B08-AB9D-ADB81329FCBA}" srcOrd="2" destOrd="0" parTransId="{CE07DC2D-1435-4038-8E5F-19A7E592BC3C}" sibTransId="{B19794DA-1993-436F-A818-C727EB0548C8}"/>
    <dgm:cxn modelId="{8689D1CD-9D7C-4CED-B686-D9A7956EADD5}" srcId="{AAFF8F1E-FC5E-4D01-AAAE-97B6A4BB86B9}" destId="{E7182473-AF72-4614-ACA9-EDECE7922600}" srcOrd="0" destOrd="0" parTransId="{6F4FCFB1-F266-4292-BB08-ED50C1F1787D}" sibTransId="{5C6DC509-9FC8-40CB-81DE-FDFB42858D48}"/>
    <dgm:cxn modelId="{D59D2BF0-7E3B-427E-B3D1-749976BCAC58}" srcId="{AAFF8F1E-FC5E-4D01-AAAE-97B6A4BB86B9}" destId="{A16865B8-DA28-4469-B2B2-FC4C580DAE1D}" srcOrd="1" destOrd="0" parTransId="{04FC5550-CD44-4729-90C5-8E86041B2249}" sibTransId="{05BDBE4D-4947-45B6-AB47-49FFE3EE997C}"/>
    <dgm:cxn modelId="{3B48EAF4-0E09-46A2-B999-B30B07A1ED77}" type="presParOf" srcId="{F7A90F7B-CD22-4D7A-B525-B54A76A334B7}" destId="{D36E75AD-53AB-41E7-9085-64AFE320763F}" srcOrd="0" destOrd="0" presId="urn:microsoft.com/office/officeart/2018/2/layout/IconVerticalSolidList"/>
    <dgm:cxn modelId="{B1C1AC1C-84F0-438A-8B98-7A3A206D64CF}" type="presParOf" srcId="{D36E75AD-53AB-41E7-9085-64AFE320763F}" destId="{7ADF99CB-B80D-4B57-95F6-BC822C7FA524}" srcOrd="0" destOrd="0" presId="urn:microsoft.com/office/officeart/2018/2/layout/IconVerticalSolidList"/>
    <dgm:cxn modelId="{89C51D69-470B-4699-9AE7-AC4D64B3FAC7}" type="presParOf" srcId="{D36E75AD-53AB-41E7-9085-64AFE320763F}" destId="{BF036A12-00E3-4752-A5DC-EF6B8E20AAD3}" srcOrd="1" destOrd="0" presId="urn:microsoft.com/office/officeart/2018/2/layout/IconVerticalSolidList"/>
    <dgm:cxn modelId="{E5800943-B030-4B28-83EE-700DBDF9CF77}" type="presParOf" srcId="{D36E75AD-53AB-41E7-9085-64AFE320763F}" destId="{469D750A-BF68-439B-A128-BA24BC4D25A7}" srcOrd="2" destOrd="0" presId="urn:microsoft.com/office/officeart/2018/2/layout/IconVerticalSolidList"/>
    <dgm:cxn modelId="{5BF29FA8-459B-4482-8505-763DBDFD05AF}" type="presParOf" srcId="{D36E75AD-53AB-41E7-9085-64AFE320763F}" destId="{E83B248A-3D8D-41D7-904C-4F8F54D55097}" srcOrd="3" destOrd="0" presId="urn:microsoft.com/office/officeart/2018/2/layout/IconVerticalSolidList"/>
    <dgm:cxn modelId="{264F9653-ED79-4147-BBD7-AAA6623E7E8A}" type="presParOf" srcId="{F7A90F7B-CD22-4D7A-B525-B54A76A334B7}" destId="{48383FE2-1332-4E53-A0BE-8A203EE9DA69}" srcOrd="1" destOrd="0" presId="urn:microsoft.com/office/officeart/2018/2/layout/IconVerticalSolidList"/>
    <dgm:cxn modelId="{DCF909D8-276C-462E-8B9D-5A74B53968D9}" type="presParOf" srcId="{F7A90F7B-CD22-4D7A-B525-B54A76A334B7}" destId="{44B543E5-3131-45BA-8254-4C5F5A7ED21A}" srcOrd="2" destOrd="0" presId="urn:microsoft.com/office/officeart/2018/2/layout/IconVerticalSolidList"/>
    <dgm:cxn modelId="{CA44F9FE-EAB6-4F42-8C4E-A3C5CB1007B9}" type="presParOf" srcId="{44B543E5-3131-45BA-8254-4C5F5A7ED21A}" destId="{C77B9A48-A49D-4DD5-AC7D-7CA1F1F22E56}" srcOrd="0" destOrd="0" presId="urn:microsoft.com/office/officeart/2018/2/layout/IconVerticalSolidList"/>
    <dgm:cxn modelId="{5E24CF38-CDA9-4B6A-B517-0A4CD0DD97EC}" type="presParOf" srcId="{44B543E5-3131-45BA-8254-4C5F5A7ED21A}" destId="{81C8F9B7-61FA-4ACC-A1B4-F894FFE44123}" srcOrd="1" destOrd="0" presId="urn:microsoft.com/office/officeart/2018/2/layout/IconVerticalSolidList"/>
    <dgm:cxn modelId="{07A10113-4CBF-4B61-8592-39BB349E25A8}" type="presParOf" srcId="{44B543E5-3131-45BA-8254-4C5F5A7ED21A}" destId="{6A5F3419-FC83-437A-9141-B8A4B037B116}" srcOrd="2" destOrd="0" presId="urn:microsoft.com/office/officeart/2018/2/layout/IconVerticalSolidList"/>
    <dgm:cxn modelId="{1DC1768F-F404-46F5-9B43-5490ECE28705}" type="presParOf" srcId="{44B543E5-3131-45BA-8254-4C5F5A7ED21A}" destId="{B704FFB3-6AFE-4271-98FF-CB5C94A28A83}" srcOrd="3" destOrd="0" presId="urn:microsoft.com/office/officeart/2018/2/layout/IconVerticalSolidList"/>
    <dgm:cxn modelId="{C0421815-227B-4C69-B65C-EB48A7BF4D77}" type="presParOf" srcId="{F7A90F7B-CD22-4D7A-B525-B54A76A334B7}" destId="{60656F5F-5FAF-4A7C-9603-482C296261AD}" srcOrd="3" destOrd="0" presId="urn:microsoft.com/office/officeart/2018/2/layout/IconVerticalSolidList"/>
    <dgm:cxn modelId="{4103186E-2BEA-428E-BFEE-1283FF6497A4}" type="presParOf" srcId="{F7A90F7B-CD22-4D7A-B525-B54A76A334B7}" destId="{55866347-7278-4558-A1E3-4E99BABAB99E}" srcOrd="4" destOrd="0" presId="urn:microsoft.com/office/officeart/2018/2/layout/IconVerticalSolidList"/>
    <dgm:cxn modelId="{6E4E55AA-079D-4821-851B-935F8E894641}" type="presParOf" srcId="{55866347-7278-4558-A1E3-4E99BABAB99E}" destId="{650360B0-F656-4031-85C3-B985E23C9C1F}" srcOrd="0" destOrd="0" presId="urn:microsoft.com/office/officeart/2018/2/layout/IconVerticalSolidList"/>
    <dgm:cxn modelId="{90A55B8E-1053-421F-B0B9-75C1B56F5DF7}" type="presParOf" srcId="{55866347-7278-4558-A1E3-4E99BABAB99E}" destId="{1B28D166-759F-4D64-B73B-698ABF7437C5}" srcOrd="1" destOrd="0" presId="urn:microsoft.com/office/officeart/2018/2/layout/IconVerticalSolidList"/>
    <dgm:cxn modelId="{848F92C5-871C-40B1-BAA4-6B2FE67E4C90}" type="presParOf" srcId="{55866347-7278-4558-A1E3-4E99BABAB99E}" destId="{F97170B4-56C3-40FC-A179-76DB6A0A9C29}" srcOrd="2" destOrd="0" presId="urn:microsoft.com/office/officeart/2018/2/layout/IconVerticalSolidList"/>
    <dgm:cxn modelId="{518C217F-7BEB-4D52-875D-A4E8B19CA852}" type="presParOf" srcId="{55866347-7278-4558-A1E3-4E99BABAB99E}" destId="{FAEA8508-0577-4D2D-96C0-88C28B65817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F99CB-B80D-4B57-95F6-BC822C7FA524}">
      <dsp:nvSpPr>
        <dsp:cNvPr id="0" name=""/>
        <dsp:cNvSpPr/>
      </dsp:nvSpPr>
      <dsp:spPr>
        <a:xfrm>
          <a:off x="0" y="315"/>
          <a:ext cx="10030613" cy="738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36A12-00E3-4752-A5DC-EF6B8E20AAD3}">
      <dsp:nvSpPr>
        <dsp:cNvPr id="0" name=""/>
        <dsp:cNvSpPr/>
      </dsp:nvSpPr>
      <dsp:spPr>
        <a:xfrm>
          <a:off x="223391" y="166474"/>
          <a:ext cx="406165" cy="4061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B248A-3D8D-41D7-904C-4F8F54D55097}">
      <dsp:nvSpPr>
        <dsp:cNvPr id="0" name=""/>
        <dsp:cNvSpPr/>
      </dsp:nvSpPr>
      <dsp:spPr>
        <a:xfrm>
          <a:off x="852948" y="315"/>
          <a:ext cx="9177664" cy="73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56" tIns="78156" rIns="78156" bIns="78156" numCol="1" spcCol="1270" anchor="ctr" anchorCtr="0">
          <a:noAutofit/>
        </a:bodyPr>
        <a:lstStyle/>
        <a:p>
          <a:pPr marL="0" lvl="0" indent="0" algn="l" defTabSz="622300">
            <a:lnSpc>
              <a:spcPct val="100000"/>
            </a:lnSpc>
            <a:spcBef>
              <a:spcPct val="0"/>
            </a:spcBef>
            <a:spcAft>
              <a:spcPct val="35000"/>
            </a:spcAft>
            <a:buNone/>
          </a:pPr>
          <a:r>
            <a:rPr lang="en-US" sz="1400" kern="1200" dirty="0"/>
            <a:t>Chief information officer Andre is responsible for making sure that all Customer data is ingested properly and is available for any other application or organization.</a:t>
          </a:r>
        </a:p>
      </dsp:txBody>
      <dsp:txXfrm>
        <a:off x="852948" y="315"/>
        <a:ext cx="9177664" cy="738483"/>
      </dsp:txXfrm>
    </dsp:sp>
    <dsp:sp modelId="{C77B9A48-A49D-4DD5-AC7D-7CA1F1F22E56}">
      <dsp:nvSpPr>
        <dsp:cNvPr id="0" name=""/>
        <dsp:cNvSpPr/>
      </dsp:nvSpPr>
      <dsp:spPr>
        <a:xfrm>
          <a:off x="0" y="923419"/>
          <a:ext cx="10030613" cy="738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8F9B7-61FA-4ACC-A1B4-F894FFE44123}">
      <dsp:nvSpPr>
        <dsp:cNvPr id="0" name=""/>
        <dsp:cNvSpPr/>
      </dsp:nvSpPr>
      <dsp:spPr>
        <a:xfrm>
          <a:off x="223391" y="1089578"/>
          <a:ext cx="406165" cy="4061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4FFB3-6AFE-4271-98FF-CB5C94A28A83}">
      <dsp:nvSpPr>
        <dsp:cNvPr id="0" name=""/>
        <dsp:cNvSpPr/>
      </dsp:nvSpPr>
      <dsp:spPr>
        <a:xfrm>
          <a:off x="852948" y="923419"/>
          <a:ext cx="9177664" cy="73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56" tIns="78156" rIns="78156" bIns="78156" numCol="1" spcCol="1270" anchor="ctr" anchorCtr="0">
          <a:noAutofit/>
        </a:bodyPr>
        <a:lstStyle/>
        <a:p>
          <a:pPr marL="0" lvl="0" indent="0" algn="l" defTabSz="622300">
            <a:lnSpc>
              <a:spcPct val="100000"/>
            </a:lnSpc>
            <a:spcBef>
              <a:spcPct val="0"/>
            </a:spcBef>
            <a:spcAft>
              <a:spcPct val="35000"/>
            </a:spcAft>
            <a:buNone/>
          </a:pPr>
          <a:r>
            <a:rPr lang="en-US" sz="1400" kern="1200"/>
            <a:t>A large portion of information submitted by customers comes in either  handwritten or scanned forms. Woodgrove spends manual labor hours to scrape and digitize the data.</a:t>
          </a:r>
        </a:p>
      </dsp:txBody>
      <dsp:txXfrm>
        <a:off x="852948" y="923419"/>
        <a:ext cx="9177664" cy="738483"/>
      </dsp:txXfrm>
    </dsp:sp>
    <dsp:sp modelId="{650360B0-F656-4031-85C3-B985E23C9C1F}">
      <dsp:nvSpPr>
        <dsp:cNvPr id="0" name=""/>
        <dsp:cNvSpPr/>
      </dsp:nvSpPr>
      <dsp:spPr>
        <a:xfrm>
          <a:off x="0" y="1846524"/>
          <a:ext cx="10030613" cy="738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D166-759F-4D64-B73B-698ABF7437C5}">
      <dsp:nvSpPr>
        <dsp:cNvPr id="0" name=""/>
        <dsp:cNvSpPr/>
      </dsp:nvSpPr>
      <dsp:spPr>
        <a:xfrm>
          <a:off x="223391" y="2012682"/>
          <a:ext cx="406165" cy="4061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EA8508-0577-4D2D-96C0-88C28B658178}">
      <dsp:nvSpPr>
        <dsp:cNvPr id="0" name=""/>
        <dsp:cNvSpPr/>
      </dsp:nvSpPr>
      <dsp:spPr>
        <a:xfrm>
          <a:off x="852948" y="1846524"/>
          <a:ext cx="9177664" cy="73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56" tIns="78156" rIns="78156" bIns="78156" numCol="1" spcCol="1270" anchor="ctr" anchorCtr="0">
          <a:noAutofit/>
        </a:bodyPr>
        <a:lstStyle/>
        <a:p>
          <a:pPr marL="0" lvl="0" indent="0" algn="l" defTabSz="622300">
            <a:lnSpc>
              <a:spcPct val="100000"/>
            </a:lnSpc>
            <a:spcBef>
              <a:spcPct val="0"/>
            </a:spcBef>
            <a:spcAft>
              <a:spcPct val="35000"/>
            </a:spcAft>
            <a:buNone/>
          </a:pPr>
          <a:r>
            <a:rPr lang="en-US" sz="1400" kern="1200" dirty="0"/>
            <a:t>The manual process has slowed down the pace of business and adds significant cost. To enhance the customer experience and cut expenses Andre is looking to use Artificial intelligence and other Azure services to automate this process.</a:t>
          </a:r>
        </a:p>
      </dsp:txBody>
      <dsp:txXfrm>
        <a:off x="852948" y="1846524"/>
        <a:ext cx="9177664" cy="738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F99CB-B80D-4B57-95F6-BC822C7FA524}">
      <dsp:nvSpPr>
        <dsp:cNvPr id="0" name=""/>
        <dsp:cNvSpPr/>
      </dsp:nvSpPr>
      <dsp:spPr>
        <a:xfrm>
          <a:off x="0" y="2263"/>
          <a:ext cx="10030613" cy="7457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36A12-00E3-4752-A5DC-EF6B8E20AAD3}">
      <dsp:nvSpPr>
        <dsp:cNvPr id="0" name=""/>
        <dsp:cNvSpPr/>
      </dsp:nvSpPr>
      <dsp:spPr>
        <a:xfrm>
          <a:off x="225599" y="170064"/>
          <a:ext cx="410581" cy="41018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B248A-3D8D-41D7-904C-4F8F54D55097}">
      <dsp:nvSpPr>
        <dsp:cNvPr id="0" name=""/>
        <dsp:cNvSpPr/>
      </dsp:nvSpPr>
      <dsp:spPr>
        <a:xfrm>
          <a:off x="861779" y="2263"/>
          <a:ext cx="9111962" cy="74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006" tIns="79006" rIns="79006" bIns="79006"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tx1"/>
              </a:solidFill>
            </a:rPr>
            <a:t>As head the head of financial intelligence, Ryan is constantly looking for ways to recognize and prevent fraud as soon as possible.</a:t>
          </a:r>
        </a:p>
      </dsp:txBody>
      <dsp:txXfrm>
        <a:off x="861779" y="2263"/>
        <a:ext cx="9111962" cy="746511"/>
      </dsp:txXfrm>
    </dsp:sp>
    <dsp:sp modelId="{C77B9A48-A49D-4DD5-AC7D-7CA1F1F22E56}">
      <dsp:nvSpPr>
        <dsp:cNvPr id="0" name=""/>
        <dsp:cNvSpPr/>
      </dsp:nvSpPr>
      <dsp:spPr>
        <a:xfrm>
          <a:off x="0" y="919405"/>
          <a:ext cx="10030613" cy="7457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8F9B7-61FA-4ACC-A1B4-F894FFE44123}">
      <dsp:nvSpPr>
        <dsp:cNvPr id="0" name=""/>
        <dsp:cNvSpPr/>
      </dsp:nvSpPr>
      <dsp:spPr>
        <a:xfrm>
          <a:off x="225599" y="1087206"/>
          <a:ext cx="410581" cy="41018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4FFB3-6AFE-4271-98FF-CB5C94A28A83}">
      <dsp:nvSpPr>
        <dsp:cNvPr id="0" name=""/>
        <dsp:cNvSpPr/>
      </dsp:nvSpPr>
      <dsp:spPr>
        <a:xfrm>
          <a:off x="861779" y="919405"/>
          <a:ext cx="9111962" cy="74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006" tIns="79006" rIns="79006" bIns="79006"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tx1"/>
              </a:solidFill>
            </a:rPr>
            <a:t>With the rise in cybercrimes Spencer has leant that, but he needs to find a way operationalize this data detect fraud in real time. </a:t>
          </a:r>
        </a:p>
      </dsp:txBody>
      <dsp:txXfrm>
        <a:off x="861779" y="919405"/>
        <a:ext cx="9111962" cy="746511"/>
      </dsp:txXfrm>
    </dsp:sp>
    <dsp:sp modelId="{650360B0-F656-4031-85C3-B985E23C9C1F}">
      <dsp:nvSpPr>
        <dsp:cNvPr id="0" name=""/>
        <dsp:cNvSpPr/>
      </dsp:nvSpPr>
      <dsp:spPr>
        <a:xfrm>
          <a:off x="0" y="1836548"/>
          <a:ext cx="10030613" cy="7457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D166-759F-4D64-B73B-698ABF7437C5}">
      <dsp:nvSpPr>
        <dsp:cNvPr id="0" name=""/>
        <dsp:cNvSpPr/>
      </dsp:nvSpPr>
      <dsp:spPr>
        <a:xfrm>
          <a:off x="225819" y="2004349"/>
          <a:ext cx="410581" cy="41018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EA8508-0577-4D2D-96C0-88C28B658178}">
      <dsp:nvSpPr>
        <dsp:cNvPr id="0" name=""/>
        <dsp:cNvSpPr/>
      </dsp:nvSpPr>
      <dsp:spPr>
        <a:xfrm>
          <a:off x="862220" y="1836548"/>
          <a:ext cx="9111962" cy="74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006" tIns="79006" rIns="79006" bIns="79006"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tx1"/>
              </a:solidFill>
            </a:rPr>
            <a:t>Another part of his job is to make sure Office of Foreign Assets Control ("OFAC") data is reported US department of treasury. However, since most ETL jobs on these transactions are run in a daily batch reports are often delayed. Ryan is looking to create an OFAC dashboard that can display this information in real time. </a:t>
          </a:r>
        </a:p>
      </dsp:txBody>
      <dsp:txXfrm>
        <a:off x="862220" y="1836548"/>
        <a:ext cx="9111962" cy="746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F99CB-B80D-4B57-95F6-BC822C7FA524}">
      <dsp:nvSpPr>
        <dsp:cNvPr id="0" name=""/>
        <dsp:cNvSpPr/>
      </dsp:nvSpPr>
      <dsp:spPr>
        <a:xfrm>
          <a:off x="0" y="315"/>
          <a:ext cx="10030613" cy="738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36A12-00E3-4752-A5DC-EF6B8E20AAD3}">
      <dsp:nvSpPr>
        <dsp:cNvPr id="0" name=""/>
        <dsp:cNvSpPr/>
      </dsp:nvSpPr>
      <dsp:spPr>
        <a:xfrm>
          <a:off x="223391" y="166474"/>
          <a:ext cx="406165" cy="40616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B248A-3D8D-41D7-904C-4F8F54D55097}">
      <dsp:nvSpPr>
        <dsp:cNvPr id="0" name=""/>
        <dsp:cNvSpPr/>
      </dsp:nvSpPr>
      <dsp:spPr>
        <a:xfrm>
          <a:off x="852948" y="315"/>
          <a:ext cx="9177664" cy="73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56" tIns="78156" rIns="78156" bIns="78156"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tx1"/>
              </a:solidFill>
            </a:rPr>
            <a:t>Fred</a:t>
          </a:r>
          <a:r>
            <a:rPr lang="en-US" sz="1400" kern="1200" baseline="0" dirty="0">
              <a:solidFill>
                <a:schemeClr val="tx1"/>
              </a:solidFill>
            </a:rPr>
            <a:t> is responsible for designing and implementing ESG initiatives at </a:t>
          </a:r>
          <a:r>
            <a:rPr lang="en-US" sz="1400" kern="1200" baseline="0" dirty="0" err="1">
              <a:solidFill>
                <a:schemeClr val="tx1"/>
              </a:solidFill>
            </a:rPr>
            <a:t>Woodgrove</a:t>
          </a:r>
          <a:r>
            <a:rPr lang="en-US" sz="1400" kern="1200" baseline="0" dirty="0">
              <a:solidFill>
                <a:schemeClr val="tx1"/>
              </a:solidFill>
            </a:rPr>
            <a:t> Financial. In recent times, chief customer officer has complained that churn rate is among the younger customers is high due </a:t>
          </a:r>
          <a:r>
            <a:rPr lang="en-US" sz="1400" kern="1200" baseline="0" dirty="0" err="1">
              <a:solidFill>
                <a:schemeClr val="tx1"/>
              </a:solidFill>
            </a:rPr>
            <a:t>Woodgrove’s</a:t>
          </a:r>
          <a:r>
            <a:rPr lang="en-US" sz="1400" kern="1200" baseline="0" dirty="0">
              <a:solidFill>
                <a:schemeClr val="tx1"/>
              </a:solidFill>
            </a:rPr>
            <a:t> poor ESG performance.</a:t>
          </a:r>
          <a:endParaRPr lang="en-US" sz="1400" kern="1200" dirty="0">
            <a:solidFill>
              <a:schemeClr val="tx1"/>
            </a:solidFill>
          </a:endParaRPr>
        </a:p>
      </dsp:txBody>
      <dsp:txXfrm>
        <a:off x="852948" y="315"/>
        <a:ext cx="9177664" cy="738483"/>
      </dsp:txXfrm>
    </dsp:sp>
    <dsp:sp modelId="{C77B9A48-A49D-4DD5-AC7D-7CA1F1F22E56}">
      <dsp:nvSpPr>
        <dsp:cNvPr id="0" name=""/>
        <dsp:cNvSpPr/>
      </dsp:nvSpPr>
      <dsp:spPr>
        <a:xfrm>
          <a:off x="0" y="923419"/>
          <a:ext cx="10030613" cy="738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8F9B7-61FA-4ACC-A1B4-F894FFE44123}">
      <dsp:nvSpPr>
        <dsp:cNvPr id="0" name=""/>
        <dsp:cNvSpPr/>
      </dsp:nvSpPr>
      <dsp:spPr>
        <a:xfrm>
          <a:off x="223391" y="1089578"/>
          <a:ext cx="406165" cy="40616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4FFB3-6AFE-4271-98FF-CB5C94A28A83}">
      <dsp:nvSpPr>
        <dsp:cNvPr id="0" name=""/>
        <dsp:cNvSpPr/>
      </dsp:nvSpPr>
      <dsp:spPr>
        <a:xfrm>
          <a:off x="852948" y="923419"/>
          <a:ext cx="9177664" cy="73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56" tIns="78156" rIns="78156" bIns="78156"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tx1"/>
              </a:solidFill>
            </a:rPr>
            <a:t>Fred would like to understand ESG performance of the </a:t>
          </a:r>
          <a:r>
            <a:rPr lang="en-US" sz="1400" kern="1200" dirty="0" err="1">
              <a:solidFill>
                <a:schemeClr val="tx1"/>
              </a:solidFill>
            </a:rPr>
            <a:t>Woodgrove</a:t>
          </a:r>
          <a:r>
            <a:rPr lang="en-US" sz="1400" kern="1200" dirty="0">
              <a:solidFill>
                <a:schemeClr val="tx1"/>
              </a:solidFill>
            </a:rPr>
            <a:t> compared to it’s competition and the Market. </a:t>
          </a:r>
        </a:p>
      </dsp:txBody>
      <dsp:txXfrm>
        <a:off x="852948" y="923419"/>
        <a:ext cx="9177664" cy="738483"/>
      </dsp:txXfrm>
    </dsp:sp>
    <dsp:sp modelId="{650360B0-F656-4031-85C3-B985E23C9C1F}">
      <dsp:nvSpPr>
        <dsp:cNvPr id="0" name=""/>
        <dsp:cNvSpPr/>
      </dsp:nvSpPr>
      <dsp:spPr>
        <a:xfrm>
          <a:off x="0" y="1846524"/>
          <a:ext cx="10030613" cy="738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D166-759F-4D64-B73B-698ABF7437C5}">
      <dsp:nvSpPr>
        <dsp:cNvPr id="0" name=""/>
        <dsp:cNvSpPr/>
      </dsp:nvSpPr>
      <dsp:spPr>
        <a:xfrm>
          <a:off x="223391" y="2012682"/>
          <a:ext cx="406165" cy="40616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EA8508-0577-4D2D-96C0-88C28B658178}">
      <dsp:nvSpPr>
        <dsp:cNvPr id="0" name=""/>
        <dsp:cNvSpPr/>
      </dsp:nvSpPr>
      <dsp:spPr>
        <a:xfrm>
          <a:off x="852948" y="1846524"/>
          <a:ext cx="9177664" cy="73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56" tIns="78156" rIns="78156" bIns="78156"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tx1"/>
              </a:solidFill>
            </a:rPr>
            <a:t>He also wants to dig deeper into </a:t>
          </a:r>
          <a:r>
            <a:rPr lang="en-US" sz="1400" kern="1200" dirty="0" err="1">
              <a:solidFill>
                <a:schemeClr val="tx1"/>
              </a:solidFill>
            </a:rPr>
            <a:t>Woodgrove’s</a:t>
          </a:r>
          <a:r>
            <a:rPr lang="en-US" sz="1400" kern="1200" dirty="0">
              <a:solidFill>
                <a:schemeClr val="tx1"/>
              </a:solidFill>
            </a:rPr>
            <a:t> ESG assets to be able to find key factors behind poor ESG performance and options for remediation.</a:t>
          </a:r>
        </a:p>
      </dsp:txBody>
      <dsp:txXfrm>
        <a:off x="852948" y="1846524"/>
        <a:ext cx="9177664" cy="7384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DD5039-1ADD-41A8-920F-4198B36D18B5}" type="datetimeFigureOut">
              <a:rPr lang="en-US" smtClean="0"/>
              <a:t>8/18/2021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F7ECC0-38CD-45B4-B0DF-668314964909}" type="slidenum">
              <a:rPr lang="en-US" smtClean="0"/>
              <a:t>‹#›</a:t>
            </a:fld>
            <a:endParaRPr lang="en-US"/>
          </a:p>
        </p:txBody>
      </p:sp>
    </p:spTree>
    <p:extLst>
      <p:ext uri="{BB962C8B-B14F-4D97-AF65-F5344CB8AC3E}">
        <p14:creationId xmlns:p14="http://schemas.microsoft.com/office/powerpoint/2010/main" val="996812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1</a:t>
            </a:fld>
            <a:endParaRPr lang="en-US"/>
          </a:p>
        </p:txBody>
      </p:sp>
    </p:spTree>
    <p:extLst>
      <p:ext uri="{BB962C8B-B14F-4D97-AF65-F5344CB8AC3E}">
        <p14:creationId xmlns:p14="http://schemas.microsoft.com/office/powerpoint/2010/main" val="3997798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2</a:t>
            </a:fld>
            <a:endParaRPr lang="en-US"/>
          </a:p>
        </p:txBody>
      </p:sp>
    </p:spTree>
    <p:extLst>
      <p:ext uri="{BB962C8B-B14F-4D97-AF65-F5344CB8AC3E}">
        <p14:creationId xmlns:p14="http://schemas.microsoft.com/office/powerpoint/2010/main" val="84443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50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566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5</a:t>
            </a:fld>
            <a:endParaRPr lang="en-US"/>
          </a:p>
        </p:txBody>
      </p:sp>
    </p:spTree>
    <p:extLst>
      <p:ext uri="{BB962C8B-B14F-4D97-AF65-F5344CB8AC3E}">
        <p14:creationId xmlns:p14="http://schemas.microsoft.com/office/powerpoint/2010/main" val="1418944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026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507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973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928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AC2D-94B3-4BC8-AE7F-D58840D4D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A95A31-AB9F-4C42-A48B-E59A94B718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B9D04B-A923-42F6-905A-ADA021C472C2}"/>
              </a:ext>
            </a:extLst>
          </p:cNvPr>
          <p:cNvSpPr>
            <a:spLocks noGrp="1"/>
          </p:cNvSpPr>
          <p:nvPr>
            <p:ph type="dt" sz="half" idx="10"/>
          </p:nvPr>
        </p:nvSpPr>
        <p:spPr/>
        <p:txBody>
          <a:bodyPr/>
          <a:lstStyle/>
          <a:p>
            <a:fld id="{403E37E9-697E-40B0-A4D8-1819B2F11A99}" type="datetimeFigureOut">
              <a:rPr lang="en-US" smtClean="0"/>
              <a:t>8/18/2021</a:t>
            </a:fld>
            <a:endParaRPr lang="en-US"/>
          </a:p>
        </p:txBody>
      </p:sp>
      <p:sp>
        <p:nvSpPr>
          <p:cNvPr id="5" name="Footer Placeholder 4">
            <a:extLst>
              <a:ext uri="{FF2B5EF4-FFF2-40B4-BE49-F238E27FC236}">
                <a16:creationId xmlns:a16="http://schemas.microsoft.com/office/drawing/2014/main" id="{7ABCD174-150D-4655-A43D-039E5EEB9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3C756-D43E-45D1-8EFE-33E8E8B6DA2B}"/>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983934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7D7DC-B4A3-4F66-B4D7-DF23A79DEF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9036C2-E463-4546-A796-FAB4933AC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6EF00-8E14-45AA-B712-F319B99F1F36}"/>
              </a:ext>
            </a:extLst>
          </p:cNvPr>
          <p:cNvSpPr>
            <a:spLocks noGrp="1"/>
          </p:cNvSpPr>
          <p:nvPr>
            <p:ph type="dt" sz="half" idx="10"/>
          </p:nvPr>
        </p:nvSpPr>
        <p:spPr/>
        <p:txBody>
          <a:bodyPr/>
          <a:lstStyle/>
          <a:p>
            <a:fld id="{403E37E9-697E-40B0-A4D8-1819B2F11A99}" type="datetimeFigureOut">
              <a:rPr lang="en-US" smtClean="0"/>
              <a:t>8/18/2021</a:t>
            </a:fld>
            <a:endParaRPr lang="en-US"/>
          </a:p>
        </p:txBody>
      </p:sp>
      <p:sp>
        <p:nvSpPr>
          <p:cNvPr id="5" name="Footer Placeholder 4">
            <a:extLst>
              <a:ext uri="{FF2B5EF4-FFF2-40B4-BE49-F238E27FC236}">
                <a16:creationId xmlns:a16="http://schemas.microsoft.com/office/drawing/2014/main" id="{114C62F0-E2A6-4AD9-9F7E-7C1AAFE8EA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8F678A-AB52-4AEC-816B-28566F2094E3}"/>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91246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89AD55-697D-4672-8A84-DFE4402541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C72BFB-F010-4340-A76D-02C8D08047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3205B-EDCA-4648-9878-8A921370D960}"/>
              </a:ext>
            </a:extLst>
          </p:cNvPr>
          <p:cNvSpPr>
            <a:spLocks noGrp="1"/>
          </p:cNvSpPr>
          <p:nvPr>
            <p:ph type="dt" sz="half" idx="10"/>
          </p:nvPr>
        </p:nvSpPr>
        <p:spPr/>
        <p:txBody>
          <a:bodyPr/>
          <a:lstStyle/>
          <a:p>
            <a:fld id="{403E37E9-697E-40B0-A4D8-1819B2F11A99}" type="datetimeFigureOut">
              <a:rPr lang="en-US" smtClean="0"/>
              <a:t>8/18/2021</a:t>
            </a:fld>
            <a:endParaRPr lang="en-US"/>
          </a:p>
        </p:txBody>
      </p:sp>
      <p:sp>
        <p:nvSpPr>
          <p:cNvPr id="5" name="Footer Placeholder 4">
            <a:extLst>
              <a:ext uri="{FF2B5EF4-FFF2-40B4-BE49-F238E27FC236}">
                <a16:creationId xmlns:a16="http://schemas.microsoft.com/office/drawing/2014/main" id="{1B8D00E4-EE27-43B5-9741-ED127668D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2B367-C86E-4262-A825-1EBF3895318C}"/>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758194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72561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6A53-DEF1-4823-9621-64D6DDA992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8CF0C2-1646-4C31-98B6-182878DC5A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3F018-8C60-494C-87E7-AD4BCCB40FAE}"/>
              </a:ext>
            </a:extLst>
          </p:cNvPr>
          <p:cNvSpPr>
            <a:spLocks noGrp="1"/>
          </p:cNvSpPr>
          <p:nvPr>
            <p:ph type="dt" sz="half" idx="10"/>
          </p:nvPr>
        </p:nvSpPr>
        <p:spPr/>
        <p:txBody>
          <a:bodyPr/>
          <a:lstStyle/>
          <a:p>
            <a:fld id="{403E37E9-697E-40B0-A4D8-1819B2F11A99}" type="datetimeFigureOut">
              <a:rPr lang="en-US" smtClean="0"/>
              <a:t>8/18/2021</a:t>
            </a:fld>
            <a:endParaRPr lang="en-US"/>
          </a:p>
        </p:txBody>
      </p:sp>
      <p:sp>
        <p:nvSpPr>
          <p:cNvPr id="5" name="Footer Placeholder 4">
            <a:extLst>
              <a:ext uri="{FF2B5EF4-FFF2-40B4-BE49-F238E27FC236}">
                <a16:creationId xmlns:a16="http://schemas.microsoft.com/office/drawing/2014/main" id="{1569389E-A423-40E1-BB98-33E7C712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09F67-ADFC-4539-9780-136E5508769A}"/>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725970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8B20-3429-4D5B-AB32-6C7F8A623B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D4452D-5D3A-40E2-B79A-5C1309AEA8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3D374C-DDA2-4734-876F-BB5EE608EFEA}"/>
              </a:ext>
            </a:extLst>
          </p:cNvPr>
          <p:cNvSpPr>
            <a:spLocks noGrp="1"/>
          </p:cNvSpPr>
          <p:nvPr>
            <p:ph type="dt" sz="half" idx="10"/>
          </p:nvPr>
        </p:nvSpPr>
        <p:spPr/>
        <p:txBody>
          <a:bodyPr/>
          <a:lstStyle/>
          <a:p>
            <a:fld id="{403E37E9-697E-40B0-A4D8-1819B2F11A99}" type="datetimeFigureOut">
              <a:rPr lang="en-US" smtClean="0"/>
              <a:t>8/18/2021</a:t>
            </a:fld>
            <a:endParaRPr lang="en-US"/>
          </a:p>
        </p:txBody>
      </p:sp>
      <p:sp>
        <p:nvSpPr>
          <p:cNvPr id="5" name="Footer Placeholder 4">
            <a:extLst>
              <a:ext uri="{FF2B5EF4-FFF2-40B4-BE49-F238E27FC236}">
                <a16:creationId xmlns:a16="http://schemas.microsoft.com/office/drawing/2014/main" id="{F5F9ED3A-D6F6-456B-B290-526BA68D8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DE47BA-5505-46C8-A56E-3E649ABB1A01}"/>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911510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8340-7D1B-484C-9637-6620F10279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FC0706-67C7-464D-8CBB-A0D4B0C4E0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95EDDD-3855-444F-ABBF-0384A695F8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4D943F-9ECA-4F63-8669-200C87527121}"/>
              </a:ext>
            </a:extLst>
          </p:cNvPr>
          <p:cNvSpPr>
            <a:spLocks noGrp="1"/>
          </p:cNvSpPr>
          <p:nvPr>
            <p:ph type="dt" sz="half" idx="10"/>
          </p:nvPr>
        </p:nvSpPr>
        <p:spPr/>
        <p:txBody>
          <a:bodyPr/>
          <a:lstStyle/>
          <a:p>
            <a:fld id="{403E37E9-697E-40B0-A4D8-1819B2F11A99}" type="datetimeFigureOut">
              <a:rPr lang="en-US" smtClean="0"/>
              <a:t>8/18/2021</a:t>
            </a:fld>
            <a:endParaRPr lang="en-US"/>
          </a:p>
        </p:txBody>
      </p:sp>
      <p:sp>
        <p:nvSpPr>
          <p:cNvPr id="6" name="Footer Placeholder 5">
            <a:extLst>
              <a:ext uri="{FF2B5EF4-FFF2-40B4-BE49-F238E27FC236}">
                <a16:creationId xmlns:a16="http://schemas.microsoft.com/office/drawing/2014/main" id="{3CAD8B4B-164B-430D-8F11-74A12CAC5A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0B9D09-0922-4671-9EAA-448A183B5157}"/>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548749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2F65-1A83-4C46-9608-5002FEE546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1EA025-F9B9-454D-B990-165CA96F00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10BF3F-56A9-4062-BC12-08A151034D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9E744B-7E7B-48DF-A054-115453958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242752-E26D-4BFE-B3B4-A4A9B7B6B4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9F339F-77D3-408C-AC96-2129CCBEDE00}"/>
              </a:ext>
            </a:extLst>
          </p:cNvPr>
          <p:cNvSpPr>
            <a:spLocks noGrp="1"/>
          </p:cNvSpPr>
          <p:nvPr>
            <p:ph type="dt" sz="half" idx="10"/>
          </p:nvPr>
        </p:nvSpPr>
        <p:spPr/>
        <p:txBody>
          <a:bodyPr/>
          <a:lstStyle/>
          <a:p>
            <a:fld id="{403E37E9-697E-40B0-A4D8-1819B2F11A99}" type="datetimeFigureOut">
              <a:rPr lang="en-US" smtClean="0"/>
              <a:t>8/18/2021</a:t>
            </a:fld>
            <a:endParaRPr lang="en-US"/>
          </a:p>
        </p:txBody>
      </p:sp>
      <p:sp>
        <p:nvSpPr>
          <p:cNvPr id="8" name="Footer Placeholder 7">
            <a:extLst>
              <a:ext uri="{FF2B5EF4-FFF2-40B4-BE49-F238E27FC236}">
                <a16:creationId xmlns:a16="http://schemas.microsoft.com/office/drawing/2014/main" id="{505252D0-F4C4-4CB1-B32B-75CF29BD19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E0820D-87F1-4A78-B0A2-846AD779DC4E}"/>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796977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851B-F644-42B4-A012-840C984555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812217-8024-4A5C-9300-7A78F7BEA174}"/>
              </a:ext>
            </a:extLst>
          </p:cNvPr>
          <p:cNvSpPr>
            <a:spLocks noGrp="1"/>
          </p:cNvSpPr>
          <p:nvPr>
            <p:ph type="dt" sz="half" idx="10"/>
          </p:nvPr>
        </p:nvSpPr>
        <p:spPr/>
        <p:txBody>
          <a:bodyPr/>
          <a:lstStyle/>
          <a:p>
            <a:fld id="{403E37E9-697E-40B0-A4D8-1819B2F11A99}" type="datetimeFigureOut">
              <a:rPr lang="en-US" smtClean="0"/>
              <a:t>8/18/2021</a:t>
            </a:fld>
            <a:endParaRPr lang="en-US"/>
          </a:p>
        </p:txBody>
      </p:sp>
      <p:sp>
        <p:nvSpPr>
          <p:cNvPr id="4" name="Footer Placeholder 3">
            <a:extLst>
              <a:ext uri="{FF2B5EF4-FFF2-40B4-BE49-F238E27FC236}">
                <a16:creationId xmlns:a16="http://schemas.microsoft.com/office/drawing/2014/main" id="{13FBD499-40F0-4269-998E-A296638C0F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BDDB74-8AAE-49AD-B0F8-E3512868A5C7}"/>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257681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6DD8A-7A2C-42B3-8EBE-5AEC6DBDE9BD}"/>
              </a:ext>
            </a:extLst>
          </p:cNvPr>
          <p:cNvSpPr>
            <a:spLocks noGrp="1"/>
          </p:cNvSpPr>
          <p:nvPr>
            <p:ph type="dt" sz="half" idx="10"/>
          </p:nvPr>
        </p:nvSpPr>
        <p:spPr/>
        <p:txBody>
          <a:bodyPr/>
          <a:lstStyle/>
          <a:p>
            <a:fld id="{403E37E9-697E-40B0-A4D8-1819B2F11A99}" type="datetimeFigureOut">
              <a:rPr lang="en-US" smtClean="0"/>
              <a:t>8/18/2021</a:t>
            </a:fld>
            <a:endParaRPr lang="en-US"/>
          </a:p>
        </p:txBody>
      </p:sp>
      <p:sp>
        <p:nvSpPr>
          <p:cNvPr id="3" name="Footer Placeholder 2">
            <a:extLst>
              <a:ext uri="{FF2B5EF4-FFF2-40B4-BE49-F238E27FC236}">
                <a16:creationId xmlns:a16="http://schemas.microsoft.com/office/drawing/2014/main" id="{8543A61B-16E5-463D-8051-00C753DC03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14F2DF-6E06-4E81-92D8-111A885B73D7}"/>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94777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8A717-BA0D-4FFB-8DAC-BF5582B62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F1B080-BBB7-46E3-9330-2373C9C4FD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F34473-5D53-499D-9BE4-7CD5EBD8A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26A8D5-5462-4758-955B-6AA162DAB243}"/>
              </a:ext>
            </a:extLst>
          </p:cNvPr>
          <p:cNvSpPr>
            <a:spLocks noGrp="1"/>
          </p:cNvSpPr>
          <p:nvPr>
            <p:ph type="dt" sz="half" idx="10"/>
          </p:nvPr>
        </p:nvSpPr>
        <p:spPr/>
        <p:txBody>
          <a:bodyPr/>
          <a:lstStyle/>
          <a:p>
            <a:fld id="{403E37E9-697E-40B0-A4D8-1819B2F11A99}" type="datetimeFigureOut">
              <a:rPr lang="en-US" smtClean="0"/>
              <a:t>8/18/2021</a:t>
            </a:fld>
            <a:endParaRPr lang="en-US"/>
          </a:p>
        </p:txBody>
      </p:sp>
      <p:sp>
        <p:nvSpPr>
          <p:cNvPr id="6" name="Footer Placeholder 5">
            <a:extLst>
              <a:ext uri="{FF2B5EF4-FFF2-40B4-BE49-F238E27FC236}">
                <a16:creationId xmlns:a16="http://schemas.microsoft.com/office/drawing/2014/main" id="{8B5E4513-D90A-4C25-9436-D71B46B56D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8249E2-9723-4AE0-A0BD-FDB8847A348F}"/>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4255981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5F39E-C98E-4E71-8281-134D2E80F4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79FC6C-74EF-4C36-80F9-8AC0A916DE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8DCE07-1501-4C4A-8A65-D3E6DF24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996CE1-5CD4-439A-B35C-A2F38FA63419}"/>
              </a:ext>
            </a:extLst>
          </p:cNvPr>
          <p:cNvSpPr>
            <a:spLocks noGrp="1"/>
          </p:cNvSpPr>
          <p:nvPr>
            <p:ph type="dt" sz="half" idx="10"/>
          </p:nvPr>
        </p:nvSpPr>
        <p:spPr/>
        <p:txBody>
          <a:bodyPr/>
          <a:lstStyle/>
          <a:p>
            <a:fld id="{403E37E9-697E-40B0-A4D8-1819B2F11A99}" type="datetimeFigureOut">
              <a:rPr lang="en-US" smtClean="0"/>
              <a:t>8/18/2021</a:t>
            </a:fld>
            <a:endParaRPr lang="en-US"/>
          </a:p>
        </p:txBody>
      </p:sp>
      <p:sp>
        <p:nvSpPr>
          <p:cNvPr id="6" name="Footer Placeholder 5">
            <a:extLst>
              <a:ext uri="{FF2B5EF4-FFF2-40B4-BE49-F238E27FC236}">
                <a16:creationId xmlns:a16="http://schemas.microsoft.com/office/drawing/2014/main" id="{12239C0E-1645-4647-A805-B5A05824E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46E6C-1A40-4131-A998-D5D16D042C2D}"/>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68144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1AFF73-0DD1-4FBC-96EE-ED5BE1E1E0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F4799B-1855-45F1-B04B-59C14E827F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A5BD8-9F18-4459-80EC-1891EB84BE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3E37E9-697E-40B0-A4D8-1819B2F11A99}" type="datetimeFigureOut">
              <a:rPr lang="en-US" smtClean="0"/>
              <a:t>8/18/2021</a:t>
            </a:fld>
            <a:endParaRPr lang="en-US"/>
          </a:p>
        </p:txBody>
      </p:sp>
      <p:sp>
        <p:nvSpPr>
          <p:cNvPr id="5" name="Footer Placeholder 4">
            <a:extLst>
              <a:ext uri="{FF2B5EF4-FFF2-40B4-BE49-F238E27FC236}">
                <a16:creationId xmlns:a16="http://schemas.microsoft.com/office/drawing/2014/main" id="{AD67B0F8-77FA-4E88-BC7E-67F817C862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604C24-063A-4D70-852F-9A264F833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0E290-50F9-4CD2-9A3B-48774F90EDE0}" type="slidenum">
              <a:rPr lang="en-US" smtClean="0"/>
              <a:t>‹#›</a:t>
            </a:fld>
            <a:endParaRPr lang="en-US"/>
          </a:p>
        </p:txBody>
      </p:sp>
    </p:spTree>
    <p:extLst>
      <p:ext uri="{BB962C8B-B14F-4D97-AF65-F5344CB8AC3E}">
        <p14:creationId xmlns:p14="http://schemas.microsoft.com/office/powerpoint/2010/main" val="829135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emf"/><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6.png"/><Relationship Id="rId10" Type="http://schemas.microsoft.com/office/2007/relationships/diagramDrawing" Target="../diagrams/drawing1.xml"/><Relationship Id="rId4" Type="http://schemas.openxmlformats.org/officeDocument/2006/relationships/image" Target="../media/image5.pn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emf"/><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emf"/><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6.png"/><Relationship Id="rId4" Type="http://schemas.openxmlformats.org/officeDocument/2006/relationships/diagramData" Target="../diagrams/data2.xml"/><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emf"/><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4.png"/><Relationship Id="rId4" Type="http://schemas.openxmlformats.org/officeDocument/2006/relationships/diagramData" Target="../diagrams/data3.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3" Type="http://schemas.openxmlformats.org/officeDocument/2006/relationships/image" Target="../media/image3.emf"/><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28.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26.jpeg"/><Relationship Id="rId9" Type="http://schemas.openxmlformats.org/officeDocument/2006/relationships/image" Target="../media/image27.png"/><Relationship Id="rId14"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68751" y="2573576"/>
            <a:ext cx="7628305" cy="881384"/>
          </a:xfrm>
        </p:spPr>
        <p:txBody>
          <a:bodyPr/>
          <a:lstStyle/>
          <a:p>
            <a:r>
              <a:rPr lang="en-US" sz="5500" dirty="0">
                <a:latin typeface="Segoe UI Semibold"/>
                <a:cs typeface="Segoe UI Semibold"/>
              </a:rPr>
              <a:t>Banking Data &amp; AI </a:t>
            </a:r>
            <a:br>
              <a:rPr lang="en-US" sz="5500" dirty="0">
                <a:latin typeface="Segoe UI Semibold"/>
                <a:cs typeface="Segoe UI Semibold"/>
              </a:rPr>
            </a:br>
            <a:r>
              <a:rPr lang="en-US" sz="5500" dirty="0">
                <a:latin typeface="Segoe UI Semibold"/>
                <a:cs typeface="Segoe UI Semibold"/>
              </a:rPr>
              <a:t>Hackathon </a:t>
            </a:r>
          </a:p>
        </p:txBody>
      </p:sp>
      <p:sp>
        <p:nvSpPr>
          <p:cNvPr id="4" name="Subtitle 3">
            <a:extLst>
              <a:ext uri="{FF2B5EF4-FFF2-40B4-BE49-F238E27FC236}">
                <a16:creationId xmlns:a16="http://schemas.microsoft.com/office/drawing/2014/main" id="{ABCF8D8A-45B2-B74A-9296-C81CE77331BC}"/>
              </a:ext>
            </a:extLst>
          </p:cNvPr>
          <p:cNvSpPr>
            <a:spLocks noGrp="1"/>
          </p:cNvSpPr>
          <p:nvPr>
            <p:ph type="subTitle" idx="1"/>
          </p:nvPr>
        </p:nvSpPr>
        <p:spPr>
          <a:xfrm>
            <a:off x="786196" y="4116897"/>
            <a:ext cx="7096165" cy="1134533"/>
          </a:xfrm>
        </p:spPr>
        <p:txBody>
          <a:bodyPr/>
          <a:lstStyle/>
          <a:p>
            <a:endParaRPr lang="en-US" sz="1300" b="0" cap="all" spc="150" dirty="0"/>
          </a:p>
        </p:txBody>
      </p:sp>
    </p:spTree>
    <p:extLst>
      <p:ext uri="{BB962C8B-B14F-4D97-AF65-F5344CB8AC3E}">
        <p14:creationId xmlns:p14="http://schemas.microsoft.com/office/powerpoint/2010/main" val="1586891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pic>
        <p:nvPicPr>
          <p:cNvPr id="15" name="Picture 14">
            <a:extLst>
              <a:ext uri="{FF2B5EF4-FFF2-40B4-BE49-F238E27FC236}">
                <a16:creationId xmlns:a16="http://schemas.microsoft.com/office/drawing/2014/main" id="{57B348C9-4241-4CB5-A91F-3537F4ABD7CF}"/>
              </a:ext>
              <a:ext uri="{C183D7F6-B498-43B3-948B-1728B52AA6E4}">
                <adec:decorative xmlns:adec="http://schemas.microsoft.com/office/drawing/2017/decorative" val="1"/>
              </a:ext>
            </a:extLst>
          </p:cNvPr>
          <p:cNvPicPr/>
          <p:nvPr/>
        </p:nvPicPr>
        <p:blipFill rotWithShape="1">
          <a:blip r:embed="rId4"/>
          <a:srcRect t="14710" r="849"/>
          <a:stretch/>
        </p:blipFill>
        <p:spPr>
          <a:xfrm>
            <a:off x="3062651" y="862396"/>
            <a:ext cx="6172355" cy="2976631"/>
          </a:xfrm>
          <a:prstGeom prst="rect">
            <a:avLst/>
          </a:prstGeom>
          <a:ln w="12700">
            <a:solidFill>
              <a:schemeClr val="accent1"/>
            </a:solidFill>
          </a:ln>
        </p:spPr>
      </p:pic>
      <p:sp>
        <p:nvSpPr>
          <p:cNvPr id="2" name="TextBox 1">
            <a:extLst>
              <a:ext uri="{FF2B5EF4-FFF2-40B4-BE49-F238E27FC236}">
                <a16:creationId xmlns:a16="http://schemas.microsoft.com/office/drawing/2014/main" id="{7C9CB3A8-087F-4248-8DDB-3310310DD7C5}"/>
              </a:ext>
            </a:extLst>
          </p:cNvPr>
          <p:cNvSpPr txBox="1"/>
          <p:nvPr/>
        </p:nvSpPr>
        <p:spPr>
          <a:xfrm>
            <a:off x="240464" y="4295065"/>
            <a:ext cx="11126824"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err="1">
                <a:solidFill>
                  <a:schemeClr val="bg1"/>
                </a:solidFill>
              </a:rPr>
              <a:t>Woodgrove</a:t>
            </a:r>
            <a:r>
              <a:rPr lang="en-US" dirty="0">
                <a:solidFill>
                  <a:schemeClr val="bg1"/>
                </a:solidFill>
              </a:rPr>
              <a:t> Financial are a </a:t>
            </a:r>
            <a:r>
              <a:rPr lang="en-US" sz="1800" dirty="0">
                <a:solidFill>
                  <a:schemeClr val="bg1"/>
                </a:solidFill>
                <a:effectLst/>
                <a:ea typeface="Times New Roman" panose="02020603050405020304" pitchFamily="18" charset="0"/>
              </a:rPr>
              <a:t>global Financial Conglomerate, with multiple operational arms.</a:t>
            </a:r>
          </a:p>
          <a:p>
            <a:pPr marL="285750" indent="-285750">
              <a:buFont typeface="Wingdings" panose="05000000000000000000" pitchFamily="2" charset="2"/>
              <a:buChar char="v"/>
            </a:pPr>
            <a:r>
              <a:rPr lang="en-US" dirty="0">
                <a:solidFill>
                  <a:schemeClr val="bg1"/>
                </a:solidFill>
              </a:rPr>
              <a:t>Headquartered in New York, they are operating in 30+ cities all over the world. But their growth is currently stalled. </a:t>
            </a:r>
          </a:p>
          <a:p>
            <a:pPr marL="285750" indent="-285750">
              <a:buFont typeface="Wingdings" panose="05000000000000000000" pitchFamily="2" charset="2"/>
              <a:buChar char="v"/>
            </a:pPr>
            <a:r>
              <a:rPr lang="en-US" dirty="0">
                <a:solidFill>
                  <a:schemeClr val="bg1"/>
                </a:solidFill>
              </a:rPr>
              <a:t>They aim to increase revenue, maximize active customers, and improve their public image by leveraging near real-time data and Predictive Analytics. </a:t>
            </a:r>
          </a:p>
          <a:p>
            <a:pPr marL="285750" indent="-285750">
              <a:buFont typeface="Wingdings" panose="05000000000000000000" pitchFamily="2" charset="2"/>
              <a:buChar char="v"/>
            </a:pPr>
            <a:r>
              <a:rPr lang="en-US" dirty="0">
                <a:solidFill>
                  <a:schemeClr val="bg1"/>
                </a:solidFill>
              </a:rPr>
              <a:t>As part of this hackathon you will be presented with 3 business challenges that </a:t>
            </a:r>
            <a:r>
              <a:rPr lang="en-US" dirty="0" err="1">
                <a:solidFill>
                  <a:schemeClr val="bg1"/>
                </a:solidFill>
              </a:rPr>
              <a:t>Woodgrove’s</a:t>
            </a:r>
            <a:r>
              <a:rPr lang="en-US" dirty="0">
                <a:solidFill>
                  <a:schemeClr val="bg1"/>
                </a:solidFill>
              </a:rPr>
              <a:t> banking vertical is trying to solve through Azure technologies. </a:t>
            </a:r>
          </a:p>
          <a:p>
            <a:pPr marL="285750" indent="-285750">
              <a:buFont typeface="Wingdings" panose="05000000000000000000" pitchFamily="2" charset="2"/>
              <a:buChar char="v"/>
            </a:pPr>
            <a:r>
              <a:rPr lang="en-US" dirty="0">
                <a:solidFill>
                  <a:schemeClr val="bg1"/>
                </a:solidFill>
              </a:rPr>
              <a:t>As solution provider your aim is to build an end-to-end MVP to solve these challenges.</a:t>
            </a:r>
          </a:p>
        </p:txBody>
      </p:sp>
      <p:sp>
        <p:nvSpPr>
          <p:cNvPr id="3" name="TextBox 2">
            <a:extLst>
              <a:ext uri="{FF2B5EF4-FFF2-40B4-BE49-F238E27FC236}">
                <a16:creationId xmlns:a16="http://schemas.microsoft.com/office/drawing/2014/main" id="{F1345B88-06CC-4DED-A117-EB388B652025}"/>
              </a:ext>
            </a:extLst>
          </p:cNvPr>
          <p:cNvSpPr txBox="1"/>
          <p:nvPr/>
        </p:nvSpPr>
        <p:spPr>
          <a:xfrm>
            <a:off x="492223" y="286021"/>
            <a:ext cx="1890261" cy="523220"/>
          </a:xfrm>
          <a:prstGeom prst="rect">
            <a:avLst/>
          </a:prstGeom>
          <a:noFill/>
        </p:spPr>
        <p:txBody>
          <a:bodyPr wrap="none" rtlCol="0">
            <a:spAutoFit/>
          </a:bodyPr>
          <a:lstStyle/>
          <a:p>
            <a:r>
              <a:rPr lang="en-US" sz="2800" b="1" dirty="0">
                <a:solidFill>
                  <a:schemeClr val="bg1"/>
                </a:solidFill>
              </a:rPr>
              <a:t>Case Study </a:t>
            </a:r>
          </a:p>
        </p:txBody>
      </p:sp>
    </p:spTree>
    <p:extLst>
      <p:ext uri="{BB962C8B-B14F-4D97-AF65-F5344CB8AC3E}">
        <p14:creationId xmlns:p14="http://schemas.microsoft.com/office/powerpoint/2010/main" val="275188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 name="TextBox 3">
            <a:extLst>
              <a:ext uri="{FF2B5EF4-FFF2-40B4-BE49-F238E27FC236}">
                <a16:creationId xmlns:a16="http://schemas.microsoft.com/office/drawing/2014/main" id="{B5B5D02B-FA0A-4BE9-8F8E-0FB8F99D95F0}"/>
              </a:ext>
            </a:extLst>
          </p:cNvPr>
          <p:cNvSpPr txBox="1"/>
          <p:nvPr/>
        </p:nvSpPr>
        <p:spPr>
          <a:xfrm>
            <a:off x="492223" y="286021"/>
            <a:ext cx="8131585" cy="523220"/>
          </a:xfrm>
          <a:prstGeom prst="rect">
            <a:avLst/>
          </a:prstGeom>
          <a:noFill/>
        </p:spPr>
        <p:txBody>
          <a:bodyPr wrap="none" rtlCol="0">
            <a:spAutoFit/>
          </a:bodyPr>
          <a:lstStyle/>
          <a:p>
            <a:pPr algn="ctr"/>
            <a:r>
              <a:rPr lang="en-US" sz="2800" b="1" dirty="0">
                <a:solidFill>
                  <a:schemeClr val="bg1"/>
                </a:solidFill>
              </a:rPr>
              <a:t>Challenge 1 : Automated Document ingestion  system</a:t>
            </a:r>
          </a:p>
        </p:txBody>
      </p:sp>
      <p:grpSp>
        <p:nvGrpSpPr>
          <p:cNvPr id="6" name="Group 5">
            <a:extLst>
              <a:ext uri="{FF2B5EF4-FFF2-40B4-BE49-F238E27FC236}">
                <a16:creationId xmlns:a16="http://schemas.microsoft.com/office/drawing/2014/main" id="{8E9B1595-B4B9-40D4-B761-0D4991594257}"/>
              </a:ext>
            </a:extLst>
          </p:cNvPr>
          <p:cNvGrpSpPr/>
          <p:nvPr/>
        </p:nvGrpSpPr>
        <p:grpSpPr>
          <a:xfrm>
            <a:off x="3351254" y="1236403"/>
            <a:ext cx="3841115" cy="2044141"/>
            <a:chOff x="716900" y="952275"/>
            <a:chExt cx="3841115" cy="2044141"/>
          </a:xfrm>
        </p:grpSpPr>
        <p:pic>
          <p:nvPicPr>
            <p:cNvPr id="5" name="Picture 4" descr="Image of Andre, the Chief Information Officer.">
              <a:extLst>
                <a:ext uri="{FF2B5EF4-FFF2-40B4-BE49-F238E27FC236}">
                  <a16:creationId xmlns:a16="http://schemas.microsoft.com/office/drawing/2014/main" id="{3AAA4098-2FD0-46B1-9653-23DFCA7589BA}"/>
                </a:ext>
              </a:extLst>
            </p:cNvPr>
            <p:cNvPicPr/>
            <p:nvPr/>
          </p:nvPicPr>
          <p:blipFill>
            <a:blip r:embed="rId4"/>
            <a:stretch>
              <a:fillRect/>
            </a:stretch>
          </p:blipFill>
          <p:spPr>
            <a:xfrm>
              <a:off x="716900" y="1659741"/>
              <a:ext cx="3841115" cy="1336675"/>
            </a:xfrm>
            <a:prstGeom prst="rect">
              <a:avLst/>
            </a:prstGeom>
            <a:ln>
              <a:solidFill>
                <a:srgbClr val="0070C0"/>
              </a:solidFill>
            </a:ln>
          </p:spPr>
        </p:pic>
        <p:pic>
          <p:nvPicPr>
            <p:cNvPr id="3" name="Picture 2">
              <a:extLst>
                <a:ext uri="{FF2B5EF4-FFF2-40B4-BE49-F238E27FC236}">
                  <a16:creationId xmlns:a16="http://schemas.microsoft.com/office/drawing/2014/main" id="{2328CFB6-1D3F-493B-817E-D1115CFE710B}"/>
                </a:ext>
              </a:extLst>
            </p:cNvPr>
            <p:cNvPicPr>
              <a:picLocks noChangeAspect="1"/>
            </p:cNvPicPr>
            <p:nvPr/>
          </p:nvPicPr>
          <p:blipFill>
            <a:blip r:embed="rId5"/>
            <a:stretch>
              <a:fillRect/>
            </a:stretch>
          </p:blipFill>
          <p:spPr>
            <a:xfrm>
              <a:off x="716900" y="952275"/>
              <a:ext cx="2095792" cy="743054"/>
            </a:xfrm>
            <a:prstGeom prst="rect">
              <a:avLst/>
            </a:prstGeom>
          </p:spPr>
        </p:pic>
      </p:grpSp>
      <p:graphicFrame>
        <p:nvGraphicFramePr>
          <p:cNvPr id="88" name="TextBox 6">
            <a:extLst>
              <a:ext uri="{FF2B5EF4-FFF2-40B4-BE49-F238E27FC236}">
                <a16:creationId xmlns:a16="http://schemas.microsoft.com/office/drawing/2014/main" id="{F8C9143D-C92F-425E-9A73-51D89617E77D}"/>
              </a:ext>
            </a:extLst>
          </p:cNvPr>
          <p:cNvGraphicFramePr/>
          <p:nvPr>
            <p:extLst>
              <p:ext uri="{D42A27DB-BD31-4B8C-83A1-F6EECF244321}">
                <p14:modId xmlns:p14="http://schemas.microsoft.com/office/powerpoint/2010/main" val="232762291"/>
              </p:ext>
            </p:extLst>
          </p:nvPr>
        </p:nvGraphicFramePr>
        <p:xfrm>
          <a:off x="385596" y="3577456"/>
          <a:ext cx="10030613" cy="25853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06825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 name="TextBox 3">
            <a:extLst>
              <a:ext uri="{FF2B5EF4-FFF2-40B4-BE49-F238E27FC236}">
                <a16:creationId xmlns:a16="http://schemas.microsoft.com/office/drawing/2014/main" id="{927EC9C6-5C3B-442F-A2D7-8DFF28729354}"/>
              </a:ext>
            </a:extLst>
          </p:cNvPr>
          <p:cNvSpPr txBox="1"/>
          <p:nvPr/>
        </p:nvSpPr>
        <p:spPr>
          <a:xfrm>
            <a:off x="492223" y="286021"/>
            <a:ext cx="9751259" cy="523220"/>
          </a:xfrm>
          <a:prstGeom prst="rect">
            <a:avLst/>
          </a:prstGeom>
          <a:noFill/>
        </p:spPr>
        <p:txBody>
          <a:bodyPr wrap="none" rtlCol="0">
            <a:spAutoFit/>
          </a:bodyPr>
          <a:lstStyle/>
          <a:p>
            <a:r>
              <a:rPr lang="en-US" sz="2800" b="1" dirty="0">
                <a:solidFill>
                  <a:schemeClr val="bg1"/>
                </a:solidFill>
              </a:rPr>
              <a:t>Challenge 1 : Automated Document ingestion  system -  Artifacts</a:t>
            </a:r>
          </a:p>
        </p:txBody>
      </p:sp>
      <p:pic>
        <p:nvPicPr>
          <p:cNvPr id="2050" name="Picture 2">
            <a:extLst>
              <a:ext uri="{FF2B5EF4-FFF2-40B4-BE49-F238E27FC236}">
                <a16:creationId xmlns:a16="http://schemas.microsoft.com/office/drawing/2014/main" id="{409281A5-F4FD-458F-91B9-404F1B642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3396" y="1118605"/>
            <a:ext cx="3470095" cy="50203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08203F0-6B6B-45B0-AB24-10878D34889B}"/>
              </a:ext>
            </a:extLst>
          </p:cNvPr>
          <p:cNvSpPr txBox="1"/>
          <p:nvPr/>
        </p:nvSpPr>
        <p:spPr>
          <a:xfrm>
            <a:off x="422188" y="1269941"/>
            <a:ext cx="5598747" cy="923330"/>
          </a:xfrm>
          <a:prstGeom prst="rect">
            <a:avLst/>
          </a:prstGeom>
          <a:noFill/>
        </p:spPr>
        <p:txBody>
          <a:bodyPr wrap="square" rtlCol="0">
            <a:spAutoFit/>
          </a:bodyPr>
          <a:lstStyle/>
          <a:p>
            <a:r>
              <a:rPr lang="en-US" b="1" dirty="0">
                <a:solidFill>
                  <a:schemeClr val="bg1"/>
                </a:solidFill>
              </a:rPr>
              <a:t>Sample Data</a:t>
            </a:r>
          </a:p>
          <a:p>
            <a:pPr marL="742950" lvl="1" indent="-285750">
              <a:buFont typeface="Arial" panose="020B0604020202020204" pitchFamily="34" charset="0"/>
              <a:buChar char="•"/>
            </a:pPr>
            <a:r>
              <a:rPr lang="en-US" b="1" dirty="0">
                <a:solidFill>
                  <a:schemeClr val="bg1"/>
                </a:solidFill>
              </a:rPr>
              <a:t>Incorporation of Professional Corporation Form</a:t>
            </a:r>
          </a:p>
          <a:p>
            <a:pPr marL="742950" lvl="1" indent="-285750">
              <a:buFont typeface="Arial" panose="020B0604020202020204" pitchFamily="34" charset="0"/>
              <a:buChar char="•"/>
            </a:pPr>
            <a:r>
              <a:rPr lang="en-US" b="1" dirty="0">
                <a:solidFill>
                  <a:schemeClr val="bg1"/>
                </a:solidFill>
              </a:rPr>
              <a:t>5 Sample forms available for training AI models</a:t>
            </a:r>
            <a:endParaRPr lang="en-US" dirty="0"/>
          </a:p>
        </p:txBody>
      </p:sp>
      <p:sp>
        <p:nvSpPr>
          <p:cNvPr id="14" name="TextBox 13">
            <a:extLst>
              <a:ext uri="{FF2B5EF4-FFF2-40B4-BE49-F238E27FC236}">
                <a16:creationId xmlns:a16="http://schemas.microsoft.com/office/drawing/2014/main" id="{A1DB3439-DFEC-4216-9F63-F4D85E87E6CA}"/>
              </a:ext>
            </a:extLst>
          </p:cNvPr>
          <p:cNvSpPr txBox="1"/>
          <p:nvPr/>
        </p:nvSpPr>
        <p:spPr>
          <a:xfrm>
            <a:off x="422188" y="2521942"/>
            <a:ext cx="5598747" cy="2585323"/>
          </a:xfrm>
          <a:prstGeom prst="rect">
            <a:avLst/>
          </a:prstGeom>
          <a:noFill/>
        </p:spPr>
        <p:txBody>
          <a:bodyPr wrap="square" rtlCol="0">
            <a:spAutoFit/>
          </a:bodyPr>
          <a:lstStyle/>
          <a:p>
            <a:r>
              <a:rPr lang="en-US" b="1" dirty="0">
                <a:solidFill>
                  <a:schemeClr val="bg1"/>
                </a:solidFill>
              </a:rPr>
              <a:t>Fields Needed</a:t>
            </a:r>
          </a:p>
          <a:p>
            <a:pPr marL="742950" lvl="1" indent="-285750">
              <a:buFont typeface="Arial" panose="020B0604020202020204" pitchFamily="34" charset="0"/>
              <a:buChar char="•"/>
            </a:pPr>
            <a:r>
              <a:rPr lang="en-US" b="1" dirty="0">
                <a:solidFill>
                  <a:schemeClr val="bg1"/>
                </a:solidFill>
              </a:rPr>
              <a:t>Name of the professional corporation </a:t>
            </a:r>
          </a:p>
          <a:p>
            <a:pPr marL="742950" lvl="1" indent="-285750">
              <a:buFont typeface="Arial" panose="020B0604020202020204" pitchFamily="34" charset="0"/>
              <a:buChar char="•"/>
            </a:pPr>
            <a:r>
              <a:rPr lang="en-US" b="1" dirty="0">
                <a:solidFill>
                  <a:schemeClr val="bg1"/>
                </a:solidFill>
              </a:rPr>
              <a:t>Address</a:t>
            </a:r>
          </a:p>
          <a:p>
            <a:pPr marL="742950" lvl="1" indent="-285750">
              <a:buFont typeface="Arial" panose="020B0604020202020204" pitchFamily="34" charset="0"/>
              <a:buChar char="•"/>
            </a:pPr>
            <a:r>
              <a:rPr lang="en-US" b="1" dirty="0">
                <a:solidFill>
                  <a:schemeClr val="bg1"/>
                </a:solidFill>
              </a:rPr>
              <a:t>City</a:t>
            </a:r>
          </a:p>
          <a:p>
            <a:pPr marL="742950" lvl="1" indent="-285750">
              <a:buFont typeface="Arial" panose="020B0604020202020204" pitchFamily="34" charset="0"/>
              <a:buChar char="•"/>
            </a:pPr>
            <a:r>
              <a:rPr lang="en-US" b="1" dirty="0">
                <a:solidFill>
                  <a:schemeClr val="bg1"/>
                </a:solidFill>
              </a:rPr>
              <a:t>State </a:t>
            </a:r>
          </a:p>
          <a:p>
            <a:pPr marL="742950" lvl="1" indent="-285750">
              <a:buFont typeface="Arial" panose="020B0604020202020204" pitchFamily="34" charset="0"/>
              <a:buChar char="•"/>
            </a:pPr>
            <a:r>
              <a:rPr lang="en-US" b="1" dirty="0">
                <a:solidFill>
                  <a:schemeClr val="bg1"/>
                </a:solidFill>
              </a:rPr>
              <a:t>Zip Code</a:t>
            </a:r>
          </a:p>
          <a:p>
            <a:pPr marL="742950" lvl="1" indent="-285750">
              <a:buFont typeface="Arial" panose="020B0604020202020204" pitchFamily="34" charset="0"/>
              <a:buChar char="•"/>
            </a:pPr>
            <a:r>
              <a:rPr lang="en-US" b="1" dirty="0">
                <a:solidFill>
                  <a:schemeClr val="bg1"/>
                </a:solidFill>
              </a:rPr>
              <a:t>Agent Name</a:t>
            </a:r>
          </a:p>
          <a:p>
            <a:pPr marL="742950" lvl="1" indent="-285750">
              <a:buFont typeface="Arial" panose="020B0604020202020204" pitchFamily="34" charset="0"/>
              <a:buChar char="•"/>
            </a:pPr>
            <a:r>
              <a:rPr lang="en-US" b="1" dirty="0">
                <a:solidFill>
                  <a:schemeClr val="bg1"/>
                </a:solidFill>
              </a:rPr>
              <a:t>Number of Shares </a:t>
            </a:r>
          </a:p>
          <a:p>
            <a:pPr marL="742950" lvl="1" indent="-285750">
              <a:buFont typeface="Arial" panose="020B0604020202020204" pitchFamily="34" charset="0"/>
              <a:buChar char="•"/>
            </a:pPr>
            <a:r>
              <a:rPr lang="en-US" b="1" dirty="0">
                <a:solidFill>
                  <a:schemeClr val="bg1"/>
                </a:solidFill>
              </a:rPr>
              <a:t>Signed Name</a:t>
            </a:r>
            <a:endParaRPr lang="en-US" dirty="0"/>
          </a:p>
        </p:txBody>
      </p:sp>
    </p:spTree>
    <p:extLst>
      <p:ext uri="{BB962C8B-B14F-4D97-AF65-F5344CB8AC3E}">
        <p14:creationId xmlns:p14="http://schemas.microsoft.com/office/powerpoint/2010/main" val="989555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8" name="TextBox 7">
            <a:extLst>
              <a:ext uri="{FF2B5EF4-FFF2-40B4-BE49-F238E27FC236}">
                <a16:creationId xmlns:a16="http://schemas.microsoft.com/office/drawing/2014/main" id="{4F4E293A-2096-459D-8083-F19CF2EB2330}"/>
              </a:ext>
            </a:extLst>
          </p:cNvPr>
          <p:cNvSpPr txBox="1"/>
          <p:nvPr/>
        </p:nvSpPr>
        <p:spPr>
          <a:xfrm>
            <a:off x="492223" y="286021"/>
            <a:ext cx="10524099" cy="523220"/>
          </a:xfrm>
          <a:prstGeom prst="rect">
            <a:avLst/>
          </a:prstGeom>
          <a:noFill/>
        </p:spPr>
        <p:txBody>
          <a:bodyPr wrap="none" rtlCol="0">
            <a:spAutoFit/>
          </a:bodyPr>
          <a:lstStyle/>
          <a:p>
            <a:r>
              <a:rPr lang="en-US" sz="2800" b="1" dirty="0">
                <a:solidFill>
                  <a:schemeClr val="bg1"/>
                </a:solidFill>
              </a:rPr>
              <a:t>Challenge 1 : Automated Document ingestion  system -  Architecture </a:t>
            </a:r>
          </a:p>
        </p:txBody>
      </p:sp>
      <p:pic>
        <p:nvPicPr>
          <p:cNvPr id="1026" name="Picture 2" descr="Azure Logic App – Evaluating IF condition with the help of JSON expression  by passing null – Kloud Blog">
            <a:extLst>
              <a:ext uri="{FF2B5EF4-FFF2-40B4-BE49-F238E27FC236}">
                <a16:creationId xmlns:a16="http://schemas.microsoft.com/office/drawing/2014/main" id="{A4E1E716-87E9-4631-A9C7-56E067C8D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289" y="3167390"/>
            <a:ext cx="996610" cy="5232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cing - Form Recognizer API | Microsoft Azure">
            <a:extLst>
              <a:ext uri="{FF2B5EF4-FFF2-40B4-BE49-F238E27FC236}">
                <a16:creationId xmlns:a16="http://schemas.microsoft.com/office/drawing/2014/main" id="{1E08DAE1-5B3C-4DC9-8D94-B56C5D0D0A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8459" y="3110096"/>
            <a:ext cx="1214871" cy="6378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Storage Tutorial - An Introduction to Azure Storage | Edureka">
            <a:extLst>
              <a:ext uri="{FF2B5EF4-FFF2-40B4-BE49-F238E27FC236}">
                <a16:creationId xmlns:a16="http://schemas.microsoft.com/office/drawing/2014/main" id="{8148FF1A-F339-426E-924A-0A86218C72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0012" y="3167390"/>
            <a:ext cx="641445" cy="6414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1237727A-AFBE-45F4-9871-95C1EC209CAE}"/>
              </a:ext>
            </a:extLst>
          </p:cNvPr>
          <p:cNvSpPr/>
          <p:nvPr/>
        </p:nvSpPr>
        <p:spPr>
          <a:xfrm>
            <a:off x="2188493" y="2368079"/>
            <a:ext cx="747584" cy="2364265"/>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w="28575">
                <a:solidFill>
                  <a:schemeClr val="tx1"/>
                </a:solidFill>
              </a:ln>
            </a:endParaRPr>
          </a:p>
        </p:txBody>
      </p:sp>
      <p:cxnSp>
        <p:nvCxnSpPr>
          <p:cNvPr id="7" name="Straight Arrow Connector 6">
            <a:extLst>
              <a:ext uri="{FF2B5EF4-FFF2-40B4-BE49-F238E27FC236}">
                <a16:creationId xmlns:a16="http://schemas.microsoft.com/office/drawing/2014/main" id="{9AC6E673-3C7F-46D0-BBA8-14119FBEDAB1}"/>
              </a:ext>
            </a:extLst>
          </p:cNvPr>
          <p:cNvCxnSpPr>
            <a:cxnSpLocks/>
          </p:cNvCxnSpPr>
          <p:nvPr/>
        </p:nvCxnSpPr>
        <p:spPr>
          <a:xfrm flipV="1">
            <a:off x="4034132" y="3488112"/>
            <a:ext cx="153915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C28A78-B3D0-42D4-9A1E-BEEAFAE92646}"/>
              </a:ext>
            </a:extLst>
          </p:cNvPr>
          <p:cNvCxnSpPr>
            <a:cxnSpLocks/>
          </p:cNvCxnSpPr>
          <p:nvPr/>
        </p:nvCxnSpPr>
        <p:spPr>
          <a:xfrm flipV="1">
            <a:off x="6517570" y="3451752"/>
            <a:ext cx="153915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87E027B8-D2C7-4988-8988-44B0D5A7B251}"/>
              </a:ext>
            </a:extLst>
          </p:cNvPr>
          <p:cNvSpPr/>
          <p:nvPr/>
        </p:nvSpPr>
        <p:spPr>
          <a:xfrm>
            <a:off x="9249611" y="2298269"/>
            <a:ext cx="966404" cy="2306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34" name="Picture 10" descr="Microsoft Outlook (@Outlook) | Twitter">
            <a:extLst>
              <a:ext uri="{FF2B5EF4-FFF2-40B4-BE49-F238E27FC236}">
                <a16:creationId xmlns:a16="http://schemas.microsoft.com/office/drawing/2014/main" id="{2E2D7B81-E9BA-49CB-A4CC-DBB255882A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0121" y="2478847"/>
            <a:ext cx="528343" cy="5283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amp;#39;s the Operating System of my Webapp &amp;gt; All Things Cloud">
            <a:extLst>
              <a:ext uri="{FF2B5EF4-FFF2-40B4-BE49-F238E27FC236}">
                <a16:creationId xmlns:a16="http://schemas.microsoft.com/office/drawing/2014/main" id="{4DF60B57-32B1-4C85-BCF0-A037A88CDE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0121" y="4140080"/>
            <a:ext cx="528343" cy="52834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48B4DF0-27F3-4CDC-A150-53FCA8CD9F19}"/>
              </a:ext>
            </a:extLst>
          </p:cNvPr>
          <p:cNvSpPr txBox="1"/>
          <p:nvPr/>
        </p:nvSpPr>
        <p:spPr>
          <a:xfrm>
            <a:off x="1258821" y="3167390"/>
            <a:ext cx="598241" cy="369332"/>
          </a:xfrm>
          <a:prstGeom prst="rect">
            <a:avLst/>
          </a:prstGeom>
          <a:noFill/>
        </p:spPr>
        <p:txBody>
          <a:bodyPr wrap="none" rtlCol="0">
            <a:spAutoFit/>
          </a:bodyPr>
          <a:lstStyle/>
          <a:p>
            <a:r>
              <a:rPr lang="en-US" dirty="0">
                <a:solidFill>
                  <a:schemeClr val="bg1"/>
                </a:solidFill>
              </a:rPr>
              <a:t>Mail</a:t>
            </a:r>
          </a:p>
        </p:txBody>
      </p:sp>
      <p:sp>
        <p:nvSpPr>
          <p:cNvPr id="35" name="TextBox 34">
            <a:extLst>
              <a:ext uri="{FF2B5EF4-FFF2-40B4-BE49-F238E27FC236}">
                <a16:creationId xmlns:a16="http://schemas.microsoft.com/office/drawing/2014/main" id="{8C06B3B4-4B3C-4777-A4D9-7D148CA49654}"/>
              </a:ext>
            </a:extLst>
          </p:cNvPr>
          <p:cNvSpPr txBox="1"/>
          <p:nvPr/>
        </p:nvSpPr>
        <p:spPr>
          <a:xfrm>
            <a:off x="1020583" y="4727864"/>
            <a:ext cx="972895" cy="369332"/>
          </a:xfrm>
          <a:prstGeom prst="rect">
            <a:avLst/>
          </a:prstGeom>
          <a:noFill/>
        </p:spPr>
        <p:txBody>
          <a:bodyPr wrap="none" rtlCol="0">
            <a:spAutoFit/>
          </a:bodyPr>
          <a:lstStyle/>
          <a:p>
            <a:r>
              <a:rPr lang="en-US" dirty="0">
                <a:solidFill>
                  <a:schemeClr val="bg1"/>
                </a:solidFill>
              </a:rPr>
              <a:t>Webapp</a:t>
            </a:r>
          </a:p>
        </p:txBody>
      </p:sp>
      <p:sp>
        <p:nvSpPr>
          <p:cNvPr id="36" name="TextBox 35">
            <a:extLst>
              <a:ext uri="{FF2B5EF4-FFF2-40B4-BE49-F238E27FC236}">
                <a16:creationId xmlns:a16="http://schemas.microsoft.com/office/drawing/2014/main" id="{A167F449-8DD5-4749-83FB-13A3A4A66743}"/>
              </a:ext>
            </a:extLst>
          </p:cNvPr>
          <p:cNvSpPr txBox="1"/>
          <p:nvPr/>
        </p:nvSpPr>
        <p:spPr>
          <a:xfrm>
            <a:off x="3165463" y="4066777"/>
            <a:ext cx="895502" cy="369332"/>
          </a:xfrm>
          <a:prstGeom prst="rect">
            <a:avLst/>
          </a:prstGeom>
          <a:noFill/>
        </p:spPr>
        <p:txBody>
          <a:bodyPr wrap="none" rtlCol="0">
            <a:spAutoFit/>
          </a:bodyPr>
          <a:lstStyle/>
          <a:p>
            <a:r>
              <a:rPr lang="en-US" dirty="0">
                <a:solidFill>
                  <a:schemeClr val="bg1"/>
                </a:solidFill>
              </a:rPr>
              <a:t>Storage</a:t>
            </a:r>
          </a:p>
        </p:txBody>
      </p:sp>
      <p:sp>
        <p:nvSpPr>
          <p:cNvPr id="38" name="TextBox 37">
            <a:extLst>
              <a:ext uri="{FF2B5EF4-FFF2-40B4-BE49-F238E27FC236}">
                <a16:creationId xmlns:a16="http://schemas.microsoft.com/office/drawing/2014/main" id="{E7A0743A-E572-4D43-8E78-6062A37335FB}"/>
              </a:ext>
            </a:extLst>
          </p:cNvPr>
          <p:cNvSpPr txBox="1"/>
          <p:nvPr/>
        </p:nvSpPr>
        <p:spPr>
          <a:xfrm>
            <a:off x="5536030" y="4047973"/>
            <a:ext cx="1071127" cy="369332"/>
          </a:xfrm>
          <a:prstGeom prst="rect">
            <a:avLst/>
          </a:prstGeom>
          <a:noFill/>
        </p:spPr>
        <p:txBody>
          <a:bodyPr wrap="none" rtlCol="0">
            <a:spAutoFit/>
          </a:bodyPr>
          <a:lstStyle/>
          <a:p>
            <a:r>
              <a:rPr lang="en-US" dirty="0">
                <a:solidFill>
                  <a:schemeClr val="bg1"/>
                </a:solidFill>
              </a:rPr>
              <a:t>Logic app</a:t>
            </a:r>
          </a:p>
        </p:txBody>
      </p:sp>
      <p:sp>
        <p:nvSpPr>
          <p:cNvPr id="39" name="TextBox 38">
            <a:extLst>
              <a:ext uri="{FF2B5EF4-FFF2-40B4-BE49-F238E27FC236}">
                <a16:creationId xmlns:a16="http://schemas.microsoft.com/office/drawing/2014/main" id="{5D44DFEA-34EC-4EE0-A954-CA91501D8D97}"/>
              </a:ext>
            </a:extLst>
          </p:cNvPr>
          <p:cNvSpPr txBox="1"/>
          <p:nvPr/>
        </p:nvSpPr>
        <p:spPr>
          <a:xfrm>
            <a:off x="7888459" y="4053777"/>
            <a:ext cx="1368166" cy="646331"/>
          </a:xfrm>
          <a:prstGeom prst="rect">
            <a:avLst/>
          </a:prstGeom>
          <a:noFill/>
        </p:spPr>
        <p:txBody>
          <a:bodyPr wrap="square" rtlCol="0">
            <a:spAutoFit/>
          </a:bodyPr>
          <a:lstStyle/>
          <a:p>
            <a:r>
              <a:rPr lang="en-US" dirty="0">
                <a:solidFill>
                  <a:schemeClr val="bg1"/>
                </a:solidFill>
              </a:rPr>
              <a:t>Form Recognizer</a:t>
            </a:r>
          </a:p>
        </p:txBody>
      </p:sp>
      <p:sp>
        <p:nvSpPr>
          <p:cNvPr id="25" name="TextBox 24">
            <a:extLst>
              <a:ext uri="{FF2B5EF4-FFF2-40B4-BE49-F238E27FC236}">
                <a16:creationId xmlns:a16="http://schemas.microsoft.com/office/drawing/2014/main" id="{D1C3113D-6222-4BE7-BE92-CD9F636392DD}"/>
              </a:ext>
            </a:extLst>
          </p:cNvPr>
          <p:cNvSpPr txBox="1"/>
          <p:nvPr/>
        </p:nvSpPr>
        <p:spPr>
          <a:xfrm>
            <a:off x="134731" y="5378811"/>
            <a:ext cx="2248180" cy="646331"/>
          </a:xfrm>
          <a:prstGeom prst="rect">
            <a:avLst/>
          </a:prstGeom>
          <a:solidFill>
            <a:schemeClr val="tx1"/>
          </a:solidFill>
        </p:spPr>
        <p:txBody>
          <a:bodyPr wrap="none" rtlCol="0">
            <a:spAutoFit/>
          </a:bodyPr>
          <a:lstStyle/>
          <a:p>
            <a:r>
              <a:rPr lang="en-US">
                <a:solidFill>
                  <a:schemeClr val="accent1"/>
                </a:solidFill>
              </a:rPr>
              <a:t>Upstream application </a:t>
            </a:r>
          </a:p>
          <a:p>
            <a:r>
              <a:rPr lang="en-US">
                <a:solidFill>
                  <a:schemeClr val="accent1"/>
                </a:solidFill>
              </a:rPr>
              <a:t>For document upload</a:t>
            </a:r>
            <a:endParaRPr lang="en-US" dirty="0">
              <a:solidFill>
                <a:schemeClr val="accent1"/>
              </a:solidFill>
            </a:endParaRPr>
          </a:p>
        </p:txBody>
      </p:sp>
      <p:sp>
        <p:nvSpPr>
          <p:cNvPr id="44" name="TextBox 43">
            <a:extLst>
              <a:ext uri="{FF2B5EF4-FFF2-40B4-BE49-F238E27FC236}">
                <a16:creationId xmlns:a16="http://schemas.microsoft.com/office/drawing/2014/main" id="{5C957737-B02C-43B2-936F-D265957DB5F1}"/>
              </a:ext>
            </a:extLst>
          </p:cNvPr>
          <p:cNvSpPr txBox="1"/>
          <p:nvPr/>
        </p:nvSpPr>
        <p:spPr>
          <a:xfrm>
            <a:off x="9819486" y="5058079"/>
            <a:ext cx="2165968" cy="1200329"/>
          </a:xfrm>
          <a:prstGeom prst="rect">
            <a:avLst/>
          </a:prstGeom>
          <a:solidFill>
            <a:schemeClr val="tx1"/>
          </a:solidFill>
        </p:spPr>
        <p:txBody>
          <a:bodyPr wrap="square" rtlCol="0">
            <a:spAutoFit/>
          </a:bodyPr>
          <a:lstStyle/>
          <a:p>
            <a:r>
              <a:rPr lang="en-US" dirty="0">
                <a:solidFill>
                  <a:schemeClr val="accent1"/>
                </a:solidFill>
              </a:rPr>
              <a:t>Downstream applications</a:t>
            </a:r>
          </a:p>
          <a:p>
            <a:r>
              <a:rPr lang="en-US" dirty="0">
                <a:solidFill>
                  <a:schemeClr val="accent1"/>
                </a:solidFill>
              </a:rPr>
              <a:t> that use scraped digital data</a:t>
            </a:r>
          </a:p>
        </p:txBody>
      </p:sp>
      <p:sp>
        <p:nvSpPr>
          <p:cNvPr id="45" name="TextBox 44">
            <a:extLst>
              <a:ext uri="{FF2B5EF4-FFF2-40B4-BE49-F238E27FC236}">
                <a16:creationId xmlns:a16="http://schemas.microsoft.com/office/drawing/2014/main" id="{4D5CC2D6-EEB9-4D18-AEDD-87C84A3513C3}"/>
              </a:ext>
            </a:extLst>
          </p:cNvPr>
          <p:cNvSpPr txBox="1"/>
          <p:nvPr/>
        </p:nvSpPr>
        <p:spPr>
          <a:xfrm>
            <a:off x="4266832" y="5097196"/>
            <a:ext cx="3057036" cy="1200329"/>
          </a:xfrm>
          <a:prstGeom prst="rect">
            <a:avLst/>
          </a:prstGeom>
          <a:noFill/>
        </p:spPr>
        <p:txBody>
          <a:bodyPr wrap="square" rtlCol="0">
            <a:spAutoFit/>
          </a:bodyPr>
          <a:lstStyle/>
          <a:p>
            <a:r>
              <a:rPr lang="en-US" b="1" dirty="0">
                <a:solidFill>
                  <a:schemeClr val="bg1"/>
                </a:solidFill>
              </a:rPr>
              <a:t>Azure Services</a:t>
            </a:r>
          </a:p>
          <a:p>
            <a:pPr marL="742950" lvl="1" indent="-285750">
              <a:buFont typeface="Arial" panose="020B0604020202020204" pitchFamily="34" charset="0"/>
              <a:buChar char="•"/>
            </a:pPr>
            <a:r>
              <a:rPr lang="en-US" b="1" dirty="0">
                <a:solidFill>
                  <a:schemeClr val="bg1"/>
                </a:solidFill>
              </a:rPr>
              <a:t>	Storage Account </a:t>
            </a:r>
          </a:p>
          <a:p>
            <a:pPr marL="742950" lvl="1" indent="-285750">
              <a:buFont typeface="Arial" panose="020B0604020202020204" pitchFamily="34" charset="0"/>
              <a:buChar char="•"/>
            </a:pPr>
            <a:r>
              <a:rPr lang="en-US" b="1" dirty="0">
                <a:solidFill>
                  <a:schemeClr val="bg1"/>
                </a:solidFill>
              </a:rPr>
              <a:t>	Logic App</a:t>
            </a:r>
          </a:p>
          <a:p>
            <a:pPr marL="742950" lvl="1" indent="-285750">
              <a:buFont typeface="Arial" panose="020B0604020202020204" pitchFamily="34" charset="0"/>
              <a:buChar char="•"/>
            </a:pPr>
            <a:r>
              <a:rPr lang="en-US" b="1" dirty="0">
                <a:solidFill>
                  <a:schemeClr val="bg1"/>
                </a:solidFill>
              </a:rPr>
              <a:t>	Forms Recognizer  </a:t>
            </a:r>
            <a:endParaRPr lang="en-US" dirty="0"/>
          </a:p>
        </p:txBody>
      </p:sp>
    </p:spTree>
    <p:extLst>
      <p:ext uri="{BB962C8B-B14F-4D97-AF65-F5344CB8AC3E}">
        <p14:creationId xmlns:p14="http://schemas.microsoft.com/office/powerpoint/2010/main" val="1773640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aphicFrame>
        <p:nvGraphicFramePr>
          <p:cNvPr id="9" name="TextBox 6">
            <a:extLst>
              <a:ext uri="{FF2B5EF4-FFF2-40B4-BE49-F238E27FC236}">
                <a16:creationId xmlns:a16="http://schemas.microsoft.com/office/drawing/2014/main" id="{EC046019-4B77-4EC7-84AD-EA4507B14798}"/>
              </a:ext>
            </a:extLst>
          </p:cNvPr>
          <p:cNvGraphicFramePr/>
          <p:nvPr>
            <p:extLst>
              <p:ext uri="{D42A27DB-BD31-4B8C-83A1-F6EECF244321}">
                <p14:modId xmlns:p14="http://schemas.microsoft.com/office/powerpoint/2010/main" val="362756706"/>
              </p:ext>
            </p:extLst>
          </p:nvPr>
        </p:nvGraphicFramePr>
        <p:xfrm>
          <a:off x="385596" y="3577456"/>
          <a:ext cx="10030613" cy="2585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A74844CD-C448-4664-80EC-C031DC7E720D}"/>
              </a:ext>
            </a:extLst>
          </p:cNvPr>
          <p:cNvSpPr txBox="1"/>
          <p:nvPr/>
        </p:nvSpPr>
        <p:spPr>
          <a:xfrm>
            <a:off x="524747" y="211940"/>
            <a:ext cx="664098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Challenge </a:t>
            </a:r>
            <a:r>
              <a:rPr lang="en-US" sz="2800" b="1" dirty="0">
                <a:solidFill>
                  <a:prstClr val="white"/>
                </a:solidFill>
                <a:latin typeface="Calibri" panose="020F0502020204030204"/>
              </a:rPr>
              <a:t>2</a:t>
            </a: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 : </a:t>
            </a:r>
            <a:r>
              <a:rPr lang="en-US" sz="2800" b="1" dirty="0">
                <a:solidFill>
                  <a:prstClr val="white"/>
                </a:solidFill>
                <a:latin typeface="Calibri" panose="020F0502020204030204"/>
              </a:rPr>
              <a:t>Fraud and real time reporting</a:t>
            </a: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11" name="Picture 10">
            <a:extLst>
              <a:ext uri="{FF2B5EF4-FFF2-40B4-BE49-F238E27FC236}">
                <a16:creationId xmlns:a16="http://schemas.microsoft.com/office/drawing/2014/main" id="{E7BD3300-5FB8-4547-A9DD-59E1E4411C4C}"/>
              </a:ext>
            </a:extLst>
          </p:cNvPr>
          <p:cNvPicPr/>
          <p:nvPr/>
        </p:nvPicPr>
        <p:blipFill>
          <a:blip r:embed="rId9"/>
          <a:stretch>
            <a:fillRect/>
          </a:stretch>
        </p:blipFill>
        <p:spPr>
          <a:xfrm>
            <a:off x="2782598" y="1449558"/>
            <a:ext cx="3951893" cy="1557996"/>
          </a:xfrm>
          <a:prstGeom prst="rect">
            <a:avLst/>
          </a:prstGeom>
          <a:ln>
            <a:solidFill>
              <a:srgbClr val="0070C0"/>
            </a:solidFill>
          </a:ln>
        </p:spPr>
      </p:pic>
      <p:pic>
        <p:nvPicPr>
          <p:cNvPr id="12" name="Picture 11">
            <a:extLst>
              <a:ext uri="{FF2B5EF4-FFF2-40B4-BE49-F238E27FC236}">
                <a16:creationId xmlns:a16="http://schemas.microsoft.com/office/drawing/2014/main" id="{0BDF28F6-407F-41A7-B47B-50FA6DFA1BEA}"/>
              </a:ext>
            </a:extLst>
          </p:cNvPr>
          <p:cNvPicPr>
            <a:picLocks noChangeAspect="1"/>
          </p:cNvPicPr>
          <p:nvPr/>
        </p:nvPicPr>
        <p:blipFill>
          <a:blip r:embed="rId10"/>
          <a:stretch>
            <a:fillRect/>
          </a:stretch>
        </p:blipFill>
        <p:spPr>
          <a:xfrm>
            <a:off x="2782598" y="790576"/>
            <a:ext cx="2095792" cy="743054"/>
          </a:xfrm>
          <a:prstGeom prst="rect">
            <a:avLst/>
          </a:prstGeom>
        </p:spPr>
      </p:pic>
    </p:spTree>
    <p:extLst>
      <p:ext uri="{BB962C8B-B14F-4D97-AF65-F5344CB8AC3E}">
        <p14:creationId xmlns:p14="http://schemas.microsoft.com/office/powerpoint/2010/main" val="385729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TextBox 4">
            <a:extLst>
              <a:ext uri="{FF2B5EF4-FFF2-40B4-BE49-F238E27FC236}">
                <a16:creationId xmlns:a16="http://schemas.microsoft.com/office/drawing/2014/main" id="{40963153-0B1A-442F-93E1-8801F57EA546}"/>
              </a:ext>
            </a:extLst>
          </p:cNvPr>
          <p:cNvSpPr txBox="1"/>
          <p:nvPr/>
        </p:nvSpPr>
        <p:spPr>
          <a:xfrm>
            <a:off x="466270" y="202839"/>
            <a:ext cx="664098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Challenge 2 : </a:t>
            </a:r>
            <a:r>
              <a:rPr lang="en-US" sz="2800" b="1" dirty="0">
                <a:solidFill>
                  <a:prstClr val="white"/>
                </a:solidFill>
                <a:latin typeface="Calibri" panose="020F0502020204030204"/>
              </a:rPr>
              <a:t>Fraud and real time reporting</a:t>
            </a: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 name="Rectangle 6">
            <a:extLst>
              <a:ext uri="{FF2B5EF4-FFF2-40B4-BE49-F238E27FC236}">
                <a16:creationId xmlns:a16="http://schemas.microsoft.com/office/drawing/2014/main" id="{87DE26A0-5E5E-4746-AE45-1B870AC04105}"/>
              </a:ext>
            </a:extLst>
          </p:cNvPr>
          <p:cNvSpPr/>
          <p:nvPr/>
        </p:nvSpPr>
        <p:spPr>
          <a:xfrm>
            <a:off x="1677122" y="2391187"/>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Data Source</a:t>
            </a:r>
          </a:p>
        </p:txBody>
      </p:sp>
      <p:sp>
        <p:nvSpPr>
          <p:cNvPr id="9" name="Rectangle 8">
            <a:extLst>
              <a:ext uri="{FF2B5EF4-FFF2-40B4-BE49-F238E27FC236}">
                <a16:creationId xmlns:a16="http://schemas.microsoft.com/office/drawing/2014/main" id="{8D7029BC-9FFD-4207-978D-5B57AF44A34C}"/>
              </a:ext>
            </a:extLst>
          </p:cNvPr>
          <p:cNvSpPr/>
          <p:nvPr/>
        </p:nvSpPr>
        <p:spPr>
          <a:xfrm>
            <a:off x="4583453" y="2404982"/>
            <a:ext cx="1048493"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Ingest</a:t>
            </a:r>
          </a:p>
        </p:txBody>
      </p:sp>
      <p:sp>
        <p:nvSpPr>
          <p:cNvPr id="14" name="Rectangle 13">
            <a:extLst>
              <a:ext uri="{FF2B5EF4-FFF2-40B4-BE49-F238E27FC236}">
                <a16:creationId xmlns:a16="http://schemas.microsoft.com/office/drawing/2014/main" id="{12AA8168-0FDD-4F0A-BD54-33352AEDC2CE}"/>
              </a:ext>
            </a:extLst>
          </p:cNvPr>
          <p:cNvSpPr/>
          <p:nvPr/>
        </p:nvSpPr>
        <p:spPr>
          <a:xfrm>
            <a:off x="9189823" y="2424167"/>
            <a:ext cx="1246511"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User</a:t>
            </a:r>
          </a:p>
        </p:txBody>
      </p:sp>
      <p:cxnSp>
        <p:nvCxnSpPr>
          <p:cNvPr id="15" name="Connector: Elbow 14">
            <a:extLst>
              <a:ext uri="{FF2B5EF4-FFF2-40B4-BE49-F238E27FC236}">
                <a16:creationId xmlns:a16="http://schemas.microsoft.com/office/drawing/2014/main" id="{69AE1446-88A6-44F8-9B7B-B09A50162D72}"/>
              </a:ext>
            </a:extLst>
          </p:cNvPr>
          <p:cNvCxnSpPr>
            <a:cxnSpLocks/>
          </p:cNvCxnSpPr>
          <p:nvPr/>
        </p:nvCxnSpPr>
        <p:spPr>
          <a:xfrm rot="10800000">
            <a:off x="7716100" y="3477041"/>
            <a:ext cx="434759" cy="1"/>
          </a:xfrm>
          <a:prstGeom prst="bentConnector3">
            <a:avLst>
              <a:gd name="adj1" fmla="val 500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9649E73-A716-4B99-AFDD-AB108AE39C40}"/>
              </a:ext>
            </a:extLst>
          </p:cNvPr>
          <p:cNvSpPr/>
          <p:nvPr/>
        </p:nvSpPr>
        <p:spPr>
          <a:xfrm>
            <a:off x="6328491" y="2419797"/>
            <a:ext cx="1691389"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Serve</a:t>
            </a:r>
          </a:p>
        </p:txBody>
      </p:sp>
      <p:sp>
        <p:nvSpPr>
          <p:cNvPr id="19" name="Rectangle 18">
            <a:extLst>
              <a:ext uri="{FF2B5EF4-FFF2-40B4-BE49-F238E27FC236}">
                <a16:creationId xmlns:a16="http://schemas.microsoft.com/office/drawing/2014/main" id="{1C769387-BA67-4C42-A912-060B8C795DD1}"/>
              </a:ext>
            </a:extLst>
          </p:cNvPr>
          <p:cNvSpPr/>
          <p:nvPr/>
        </p:nvSpPr>
        <p:spPr>
          <a:xfrm>
            <a:off x="8188884" y="3803101"/>
            <a:ext cx="831387"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Power BI</a:t>
            </a:r>
          </a:p>
        </p:txBody>
      </p:sp>
      <p:sp>
        <p:nvSpPr>
          <p:cNvPr id="20" name="Rectangle 19">
            <a:extLst>
              <a:ext uri="{FF2B5EF4-FFF2-40B4-BE49-F238E27FC236}">
                <a16:creationId xmlns:a16="http://schemas.microsoft.com/office/drawing/2014/main" id="{5DD45F7E-5186-4683-AE28-E534A8220863}"/>
              </a:ext>
            </a:extLst>
          </p:cNvPr>
          <p:cNvSpPr/>
          <p:nvPr/>
        </p:nvSpPr>
        <p:spPr>
          <a:xfrm>
            <a:off x="7969032" y="2404983"/>
            <a:ext cx="1246511"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Consume</a:t>
            </a:r>
          </a:p>
        </p:txBody>
      </p:sp>
      <p:pic>
        <p:nvPicPr>
          <p:cNvPr id="21" name="Picture 2" descr="User (computing) - Wikipedia">
            <a:extLst>
              <a:ext uri="{FF2B5EF4-FFF2-40B4-BE49-F238E27FC236}">
                <a16:creationId xmlns:a16="http://schemas.microsoft.com/office/drawing/2014/main" id="{4B2F4B98-739E-4912-A4E4-BFF1BD7B51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2862" y="3064476"/>
            <a:ext cx="693213" cy="69321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Elbow 21">
            <a:extLst>
              <a:ext uri="{FF2B5EF4-FFF2-40B4-BE49-F238E27FC236}">
                <a16:creationId xmlns:a16="http://schemas.microsoft.com/office/drawing/2014/main" id="{164941EC-932B-4057-8056-66D8CD2F7F1B}"/>
              </a:ext>
            </a:extLst>
          </p:cNvPr>
          <p:cNvCxnSpPr>
            <a:cxnSpLocks/>
          </p:cNvCxnSpPr>
          <p:nvPr/>
        </p:nvCxnSpPr>
        <p:spPr>
          <a:xfrm rot="10800000">
            <a:off x="8972444" y="3469242"/>
            <a:ext cx="434759" cy="1"/>
          </a:xfrm>
          <a:prstGeom prst="bentConnector3">
            <a:avLst>
              <a:gd name="adj1" fmla="val 500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pic>
        <p:nvPicPr>
          <p:cNvPr id="39" name="Picture 2" descr="Microsoft BI Tools: Azure Synapse Analytics">
            <a:extLst>
              <a:ext uri="{FF2B5EF4-FFF2-40B4-BE49-F238E27FC236}">
                <a16:creationId xmlns:a16="http://schemas.microsoft.com/office/drawing/2014/main" id="{C92B52AD-1CC6-464C-B7F9-9E3679476C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9761" y="3218333"/>
            <a:ext cx="564826" cy="63109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4D8EED20-1107-4B20-9C63-5F1D638D687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2372" y="3213276"/>
            <a:ext cx="544413" cy="544413"/>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5EE3B686-1121-4266-B2C9-10C96C774666}"/>
              </a:ext>
            </a:extLst>
          </p:cNvPr>
          <p:cNvSpPr/>
          <p:nvPr/>
        </p:nvSpPr>
        <p:spPr>
          <a:xfrm>
            <a:off x="6756097" y="3887527"/>
            <a:ext cx="1048493" cy="43088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Data Warehouse</a:t>
            </a:r>
          </a:p>
        </p:txBody>
      </p:sp>
      <p:pic>
        <p:nvPicPr>
          <p:cNvPr id="1026" name="Picture 2" descr="Top reasons to migrate MongoDB to Cosmos DB - Neal Analytics">
            <a:extLst>
              <a:ext uri="{FF2B5EF4-FFF2-40B4-BE49-F238E27FC236}">
                <a16:creationId xmlns:a16="http://schemas.microsoft.com/office/drawing/2014/main" id="{E74FF519-C82D-4FD7-A364-F23DE74BF9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453" y="3219899"/>
            <a:ext cx="1110860" cy="583202"/>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A758C5D7-A916-473A-BBAE-26143D672B03}"/>
              </a:ext>
            </a:extLst>
          </p:cNvPr>
          <p:cNvSpPr/>
          <p:nvPr/>
        </p:nvSpPr>
        <p:spPr>
          <a:xfrm>
            <a:off x="4583453" y="3967405"/>
            <a:ext cx="1048493" cy="2616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Cosmos</a:t>
            </a:r>
          </a:p>
        </p:txBody>
      </p:sp>
      <p:sp>
        <p:nvSpPr>
          <p:cNvPr id="2" name="Rectangle 1">
            <a:extLst>
              <a:ext uri="{FF2B5EF4-FFF2-40B4-BE49-F238E27FC236}">
                <a16:creationId xmlns:a16="http://schemas.microsoft.com/office/drawing/2014/main" id="{9BE34B15-74D3-4FFF-95E4-7CB4FE1AD2A7}"/>
              </a:ext>
            </a:extLst>
          </p:cNvPr>
          <p:cNvSpPr/>
          <p:nvPr/>
        </p:nvSpPr>
        <p:spPr>
          <a:xfrm>
            <a:off x="1789968" y="2956135"/>
            <a:ext cx="1437174" cy="1483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Scored</a:t>
            </a:r>
          </a:p>
          <a:p>
            <a:pPr algn="ctr"/>
            <a:r>
              <a:rPr lang="en-US" dirty="0"/>
              <a:t>Transactional Data</a:t>
            </a:r>
          </a:p>
        </p:txBody>
      </p:sp>
      <p:sp>
        <p:nvSpPr>
          <p:cNvPr id="3" name="Arrow: Right 2">
            <a:extLst>
              <a:ext uri="{FF2B5EF4-FFF2-40B4-BE49-F238E27FC236}">
                <a16:creationId xmlns:a16="http://schemas.microsoft.com/office/drawing/2014/main" id="{7BF67712-3FA0-422C-85E1-B7307DA87932}"/>
              </a:ext>
            </a:extLst>
          </p:cNvPr>
          <p:cNvSpPr/>
          <p:nvPr/>
        </p:nvSpPr>
        <p:spPr>
          <a:xfrm>
            <a:off x="3408655" y="3421972"/>
            <a:ext cx="1174608" cy="223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5F333C8-215F-42D8-BD64-16F3CF67607F}"/>
              </a:ext>
            </a:extLst>
          </p:cNvPr>
          <p:cNvSpPr/>
          <p:nvPr/>
        </p:nvSpPr>
        <p:spPr>
          <a:xfrm>
            <a:off x="3497131" y="3803101"/>
            <a:ext cx="1048493" cy="600164"/>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To Cosmos</a:t>
            </a:r>
          </a:p>
          <a:p>
            <a:pPr marL="0" marR="0" lvl="0" indent="0" algn="ctr" defTabSz="932597" rtl="0" eaLnBrk="1" fontAlgn="auto" latinLnBrk="0" hangingPunct="1">
              <a:lnSpc>
                <a:spcPct val="100000"/>
              </a:lnSpc>
              <a:spcBef>
                <a:spcPts val="0"/>
              </a:spcBef>
              <a:spcAft>
                <a:spcPts val="0"/>
              </a:spcAft>
              <a:buClrTx/>
              <a:buSzTx/>
              <a:buFontTx/>
              <a:buNone/>
              <a:tabLst/>
              <a:defRPr/>
            </a:pPr>
            <a:r>
              <a:rPr lang="en-US" sz="1100" b="1" dirty="0">
                <a:solidFill>
                  <a:srgbClr val="0078D4"/>
                </a:solidFill>
                <a:latin typeface="Segoe UI Semibold"/>
              </a:rPr>
              <a:t>Transactional store</a:t>
            </a:r>
            <a:endParaRPr kumimoji="0" lang="en-US" sz="1100" b="1"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4" name="Arrow: Left 3">
            <a:extLst>
              <a:ext uri="{FF2B5EF4-FFF2-40B4-BE49-F238E27FC236}">
                <a16:creationId xmlns:a16="http://schemas.microsoft.com/office/drawing/2014/main" id="{50E378A6-1159-4647-967D-453D2CC88A80}"/>
              </a:ext>
            </a:extLst>
          </p:cNvPr>
          <p:cNvSpPr/>
          <p:nvPr/>
        </p:nvSpPr>
        <p:spPr>
          <a:xfrm>
            <a:off x="5694313" y="3408256"/>
            <a:ext cx="978408" cy="2064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DADF337-548C-40C7-9768-863746999FDF}"/>
              </a:ext>
            </a:extLst>
          </p:cNvPr>
          <p:cNvSpPr/>
          <p:nvPr/>
        </p:nvSpPr>
        <p:spPr>
          <a:xfrm>
            <a:off x="5694313" y="3777098"/>
            <a:ext cx="1048493" cy="110799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Cosmos HTAP </a:t>
            </a:r>
          </a:p>
          <a:p>
            <a:pPr marL="0" marR="0" lvl="0" indent="0" algn="ctr" defTabSz="932597" rtl="0" eaLnBrk="1" fontAlgn="auto" latinLnBrk="0" hangingPunct="1">
              <a:lnSpc>
                <a:spcPct val="100000"/>
              </a:lnSpc>
              <a:spcBef>
                <a:spcPts val="0"/>
              </a:spcBef>
              <a:spcAft>
                <a:spcPts val="0"/>
              </a:spcAft>
              <a:buClrTx/>
              <a:buSzTx/>
              <a:buFontTx/>
              <a:buNone/>
              <a:tabLst/>
              <a:defRPr/>
            </a:pPr>
            <a:r>
              <a:rPr lang="en-US" sz="1100" b="1" dirty="0">
                <a:solidFill>
                  <a:srgbClr val="0078D4"/>
                </a:solidFill>
                <a:latin typeface="Segoe UI Semibold"/>
              </a:rPr>
              <a:t>Synapse Link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To Cosmos Analytical store</a:t>
            </a:r>
          </a:p>
        </p:txBody>
      </p:sp>
    </p:spTree>
    <p:extLst>
      <p:ext uri="{BB962C8B-B14F-4D97-AF65-F5344CB8AC3E}">
        <p14:creationId xmlns:p14="http://schemas.microsoft.com/office/powerpoint/2010/main" val="2619995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aphicFrame>
        <p:nvGraphicFramePr>
          <p:cNvPr id="9" name="TextBox 6">
            <a:extLst>
              <a:ext uri="{FF2B5EF4-FFF2-40B4-BE49-F238E27FC236}">
                <a16:creationId xmlns:a16="http://schemas.microsoft.com/office/drawing/2014/main" id="{EC046019-4B77-4EC7-84AD-EA4507B14798}"/>
              </a:ext>
            </a:extLst>
          </p:cNvPr>
          <p:cNvGraphicFramePr/>
          <p:nvPr>
            <p:extLst>
              <p:ext uri="{D42A27DB-BD31-4B8C-83A1-F6EECF244321}">
                <p14:modId xmlns:p14="http://schemas.microsoft.com/office/powerpoint/2010/main" val="2425879745"/>
              </p:ext>
            </p:extLst>
          </p:nvPr>
        </p:nvGraphicFramePr>
        <p:xfrm>
          <a:off x="385596" y="3577456"/>
          <a:ext cx="10030613" cy="2585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A74844CD-C448-4664-80EC-C031DC7E720D}"/>
              </a:ext>
            </a:extLst>
          </p:cNvPr>
          <p:cNvSpPr txBox="1"/>
          <p:nvPr/>
        </p:nvSpPr>
        <p:spPr>
          <a:xfrm>
            <a:off x="271672" y="104251"/>
            <a:ext cx="640175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Challenge 3 : </a:t>
            </a:r>
            <a:r>
              <a:rPr lang="en-US" sz="2800" b="1" dirty="0">
                <a:solidFill>
                  <a:prstClr val="white"/>
                </a:solidFill>
                <a:latin typeface="Calibri" panose="020F0502020204030204"/>
              </a:rPr>
              <a:t>ESG analytics and deep dive</a:t>
            </a: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12" name="Picture 11">
            <a:extLst>
              <a:ext uri="{FF2B5EF4-FFF2-40B4-BE49-F238E27FC236}">
                <a16:creationId xmlns:a16="http://schemas.microsoft.com/office/drawing/2014/main" id="{0BDF28F6-407F-41A7-B47B-50FA6DFA1BEA}"/>
              </a:ext>
            </a:extLst>
          </p:cNvPr>
          <p:cNvPicPr>
            <a:picLocks noChangeAspect="1"/>
          </p:cNvPicPr>
          <p:nvPr/>
        </p:nvPicPr>
        <p:blipFill>
          <a:blip r:embed="rId9"/>
          <a:stretch>
            <a:fillRect/>
          </a:stretch>
        </p:blipFill>
        <p:spPr>
          <a:xfrm>
            <a:off x="3736055" y="1233703"/>
            <a:ext cx="2095792" cy="743054"/>
          </a:xfrm>
          <a:prstGeom prst="rect">
            <a:avLst/>
          </a:prstGeom>
        </p:spPr>
      </p:pic>
      <p:pic>
        <p:nvPicPr>
          <p:cNvPr id="8" name="Picture 7" descr="Picture of Fred, Woodgrove Financial's Chief Sustainability Officer.  He wants to drive ESG initiatives.">
            <a:extLst>
              <a:ext uri="{FF2B5EF4-FFF2-40B4-BE49-F238E27FC236}">
                <a16:creationId xmlns:a16="http://schemas.microsoft.com/office/drawing/2014/main" id="{44DC7E02-CCB0-454B-831F-9ECA0C8C4CC8}"/>
              </a:ext>
            </a:extLst>
          </p:cNvPr>
          <p:cNvPicPr/>
          <p:nvPr/>
        </p:nvPicPr>
        <p:blipFill>
          <a:blip r:embed="rId10"/>
          <a:stretch>
            <a:fillRect/>
          </a:stretch>
        </p:blipFill>
        <p:spPr>
          <a:xfrm>
            <a:off x="3736055" y="1937077"/>
            <a:ext cx="3841115" cy="1330325"/>
          </a:xfrm>
          <a:prstGeom prst="rect">
            <a:avLst/>
          </a:prstGeom>
          <a:ln>
            <a:solidFill>
              <a:srgbClr val="0070C0"/>
            </a:solidFill>
          </a:ln>
        </p:spPr>
      </p:pic>
    </p:spTree>
    <p:extLst>
      <p:ext uri="{BB962C8B-B14F-4D97-AF65-F5344CB8AC3E}">
        <p14:creationId xmlns:p14="http://schemas.microsoft.com/office/powerpoint/2010/main" val="34332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TextBox 4">
            <a:extLst>
              <a:ext uri="{FF2B5EF4-FFF2-40B4-BE49-F238E27FC236}">
                <a16:creationId xmlns:a16="http://schemas.microsoft.com/office/drawing/2014/main" id="{40963153-0B1A-442F-93E1-8801F57EA546}"/>
              </a:ext>
            </a:extLst>
          </p:cNvPr>
          <p:cNvSpPr txBox="1"/>
          <p:nvPr/>
        </p:nvSpPr>
        <p:spPr>
          <a:xfrm>
            <a:off x="463699" y="385940"/>
            <a:ext cx="860594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Challenge 3 : </a:t>
            </a:r>
            <a:r>
              <a:rPr lang="en-US" sz="2800" b="1" dirty="0">
                <a:solidFill>
                  <a:prstClr val="white"/>
                </a:solidFill>
                <a:latin typeface="Calibri" panose="020F0502020204030204"/>
              </a:rPr>
              <a:t>ESG analytics and deep dive  Architecture</a:t>
            </a: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 name="Rectangle 6">
            <a:extLst>
              <a:ext uri="{FF2B5EF4-FFF2-40B4-BE49-F238E27FC236}">
                <a16:creationId xmlns:a16="http://schemas.microsoft.com/office/drawing/2014/main" id="{87DE26A0-5E5E-4746-AE45-1B870AC04105}"/>
              </a:ext>
            </a:extLst>
          </p:cNvPr>
          <p:cNvSpPr/>
          <p:nvPr/>
        </p:nvSpPr>
        <p:spPr>
          <a:xfrm>
            <a:off x="0" y="1175406"/>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Data Source</a:t>
            </a:r>
          </a:p>
        </p:txBody>
      </p:sp>
      <p:sp>
        <p:nvSpPr>
          <p:cNvPr id="9" name="Rectangle 8">
            <a:extLst>
              <a:ext uri="{FF2B5EF4-FFF2-40B4-BE49-F238E27FC236}">
                <a16:creationId xmlns:a16="http://schemas.microsoft.com/office/drawing/2014/main" id="{8D7029BC-9FFD-4207-978D-5B57AF44A34C}"/>
              </a:ext>
            </a:extLst>
          </p:cNvPr>
          <p:cNvSpPr/>
          <p:nvPr/>
        </p:nvSpPr>
        <p:spPr>
          <a:xfrm>
            <a:off x="1499879" y="1165788"/>
            <a:ext cx="1048493"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Ingest</a:t>
            </a:r>
          </a:p>
        </p:txBody>
      </p:sp>
      <p:sp>
        <p:nvSpPr>
          <p:cNvPr id="10" name="Rectangle 9">
            <a:extLst>
              <a:ext uri="{FF2B5EF4-FFF2-40B4-BE49-F238E27FC236}">
                <a16:creationId xmlns:a16="http://schemas.microsoft.com/office/drawing/2014/main" id="{10BEEEF7-AC10-406E-A4C6-42F978349FEC}"/>
              </a:ext>
            </a:extLst>
          </p:cNvPr>
          <p:cNvSpPr/>
          <p:nvPr/>
        </p:nvSpPr>
        <p:spPr>
          <a:xfrm>
            <a:off x="1783195" y="2493479"/>
            <a:ext cx="1048493" cy="2616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Pipeline</a:t>
            </a:r>
          </a:p>
        </p:txBody>
      </p:sp>
      <p:sp>
        <p:nvSpPr>
          <p:cNvPr id="11" name="Rectangle 10">
            <a:extLst>
              <a:ext uri="{FF2B5EF4-FFF2-40B4-BE49-F238E27FC236}">
                <a16:creationId xmlns:a16="http://schemas.microsoft.com/office/drawing/2014/main" id="{47B939A9-376A-47BE-8460-F13F0D60E747}"/>
              </a:ext>
            </a:extLst>
          </p:cNvPr>
          <p:cNvSpPr/>
          <p:nvPr/>
        </p:nvSpPr>
        <p:spPr>
          <a:xfrm>
            <a:off x="2738270" y="1170673"/>
            <a:ext cx="1048493"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Storage</a:t>
            </a:r>
          </a:p>
        </p:txBody>
      </p:sp>
      <p:cxnSp>
        <p:nvCxnSpPr>
          <p:cNvPr id="12" name="Straight Arrow Connector 11">
            <a:extLst>
              <a:ext uri="{FF2B5EF4-FFF2-40B4-BE49-F238E27FC236}">
                <a16:creationId xmlns:a16="http://schemas.microsoft.com/office/drawing/2014/main" id="{B0104591-35CC-4A95-AA02-84E92B4C23AE}"/>
              </a:ext>
            </a:extLst>
          </p:cNvPr>
          <p:cNvCxnSpPr>
            <a:cxnSpLocks/>
          </p:cNvCxnSpPr>
          <p:nvPr/>
        </p:nvCxnSpPr>
        <p:spPr>
          <a:xfrm flipV="1">
            <a:off x="1042673" y="2814370"/>
            <a:ext cx="1143041" cy="1088"/>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03E69-A6F8-4902-B8E5-AB52B92B2A53}"/>
              </a:ext>
            </a:extLst>
          </p:cNvPr>
          <p:cNvSpPr/>
          <p:nvPr/>
        </p:nvSpPr>
        <p:spPr>
          <a:xfrm>
            <a:off x="3970535" y="1183790"/>
            <a:ext cx="2648504"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400" b="1" dirty="0">
                <a:solidFill>
                  <a:srgbClr val="0078D4"/>
                </a:solidFill>
                <a:latin typeface="Segoe UI Semibold"/>
              </a:rPr>
              <a:t>Processing</a:t>
            </a:r>
            <a:endParaRPr kumimoji="0" lang="en-US" sz="1400" b="1"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14" name="Rectangle 13">
            <a:extLst>
              <a:ext uri="{FF2B5EF4-FFF2-40B4-BE49-F238E27FC236}">
                <a16:creationId xmlns:a16="http://schemas.microsoft.com/office/drawing/2014/main" id="{12AA8168-0FDD-4F0A-BD54-33352AEDC2CE}"/>
              </a:ext>
            </a:extLst>
          </p:cNvPr>
          <p:cNvSpPr/>
          <p:nvPr/>
        </p:nvSpPr>
        <p:spPr>
          <a:xfrm>
            <a:off x="10892287" y="1189202"/>
            <a:ext cx="1246511"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User</a:t>
            </a:r>
          </a:p>
        </p:txBody>
      </p:sp>
      <p:cxnSp>
        <p:nvCxnSpPr>
          <p:cNvPr id="15" name="Connector: Elbow 14">
            <a:extLst>
              <a:ext uri="{FF2B5EF4-FFF2-40B4-BE49-F238E27FC236}">
                <a16:creationId xmlns:a16="http://schemas.microsoft.com/office/drawing/2014/main" id="{69AE1446-88A6-44F8-9B7B-B09A50162D72}"/>
              </a:ext>
            </a:extLst>
          </p:cNvPr>
          <p:cNvCxnSpPr>
            <a:cxnSpLocks/>
          </p:cNvCxnSpPr>
          <p:nvPr/>
        </p:nvCxnSpPr>
        <p:spPr>
          <a:xfrm rot="10800000">
            <a:off x="9449561" y="2249865"/>
            <a:ext cx="434759" cy="1"/>
          </a:xfrm>
          <a:prstGeom prst="bentConnector3">
            <a:avLst>
              <a:gd name="adj1" fmla="val 500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EC8419A-50FE-4F65-8228-68BB73981D92}"/>
              </a:ext>
            </a:extLst>
          </p:cNvPr>
          <p:cNvSpPr/>
          <p:nvPr/>
        </p:nvSpPr>
        <p:spPr>
          <a:xfrm>
            <a:off x="1073555" y="3800198"/>
            <a:ext cx="831387"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Portfolio</a:t>
            </a:r>
          </a:p>
        </p:txBody>
      </p:sp>
      <p:cxnSp>
        <p:nvCxnSpPr>
          <p:cNvPr id="17" name="Connector: Elbow 16">
            <a:extLst>
              <a:ext uri="{FF2B5EF4-FFF2-40B4-BE49-F238E27FC236}">
                <a16:creationId xmlns:a16="http://schemas.microsoft.com/office/drawing/2014/main" id="{B1B1907D-EA9A-4E6D-A322-E13EAB1F2586}"/>
              </a:ext>
            </a:extLst>
          </p:cNvPr>
          <p:cNvCxnSpPr>
            <a:cxnSpLocks/>
            <a:stCxn id="24" idx="3"/>
            <a:endCxn id="10" idx="2"/>
          </p:cNvCxnSpPr>
          <p:nvPr/>
        </p:nvCxnSpPr>
        <p:spPr>
          <a:xfrm flipV="1">
            <a:off x="907270" y="2755089"/>
            <a:ext cx="1400172" cy="891929"/>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9649E73-A716-4B99-AFDD-AB108AE39C40}"/>
              </a:ext>
            </a:extLst>
          </p:cNvPr>
          <p:cNvSpPr/>
          <p:nvPr/>
        </p:nvSpPr>
        <p:spPr>
          <a:xfrm>
            <a:off x="8061952" y="1192621"/>
            <a:ext cx="1691389"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Serve</a:t>
            </a:r>
          </a:p>
        </p:txBody>
      </p:sp>
      <p:sp>
        <p:nvSpPr>
          <p:cNvPr id="19" name="Rectangle 18">
            <a:extLst>
              <a:ext uri="{FF2B5EF4-FFF2-40B4-BE49-F238E27FC236}">
                <a16:creationId xmlns:a16="http://schemas.microsoft.com/office/drawing/2014/main" id="{1C769387-BA67-4C42-A912-060B8C795DD1}"/>
              </a:ext>
            </a:extLst>
          </p:cNvPr>
          <p:cNvSpPr/>
          <p:nvPr/>
        </p:nvSpPr>
        <p:spPr>
          <a:xfrm>
            <a:off x="9922345" y="2575925"/>
            <a:ext cx="831387"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Power BI</a:t>
            </a:r>
          </a:p>
        </p:txBody>
      </p:sp>
      <p:sp>
        <p:nvSpPr>
          <p:cNvPr id="20" name="Rectangle 19">
            <a:extLst>
              <a:ext uri="{FF2B5EF4-FFF2-40B4-BE49-F238E27FC236}">
                <a16:creationId xmlns:a16="http://schemas.microsoft.com/office/drawing/2014/main" id="{5DD45F7E-5186-4683-AE28-E534A8220863}"/>
              </a:ext>
            </a:extLst>
          </p:cNvPr>
          <p:cNvSpPr/>
          <p:nvPr/>
        </p:nvSpPr>
        <p:spPr>
          <a:xfrm>
            <a:off x="9702493" y="1177807"/>
            <a:ext cx="1246511"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Consume</a:t>
            </a:r>
          </a:p>
        </p:txBody>
      </p:sp>
      <p:pic>
        <p:nvPicPr>
          <p:cNvPr id="21" name="Picture 2" descr="User (computing) - Wikipedia">
            <a:extLst>
              <a:ext uri="{FF2B5EF4-FFF2-40B4-BE49-F238E27FC236}">
                <a16:creationId xmlns:a16="http://schemas.microsoft.com/office/drawing/2014/main" id="{4B2F4B98-739E-4912-A4E4-BFF1BD7B51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36323" y="1837300"/>
            <a:ext cx="693213" cy="69321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Elbow 21">
            <a:extLst>
              <a:ext uri="{FF2B5EF4-FFF2-40B4-BE49-F238E27FC236}">
                <a16:creationId xmlns:a16="http://schemas.microsoft.com/office/drawing/2014/main" id="{164941EC-932B-4057-8056-66D8CD2F7F1B}"/>
              </a:ext>
            </a:extLst>
          </p:cNvPr>
          <p:cNvCxnSpPr>
            <a:cxnSpLocks/>
          </p:cNvCxnSpPr>
          <p:nvPr/>
        </p:nvCxnSpPr>
        <p:spPr>
          <a:xfrm rot="10800000">
            <a:off x="10705905" y="2242066"/>
            <a:ext cx="434759" cy="1"/>
          </a:xfrm>
          <a:prstGeom prst="bentConnector3">
            <a:avLst>
              <a:gd name="adj1" fmla="val 500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8E2704B-7D82-4CA5-9800-6BF452EB2601}"/>
              </a:ext>
            </a:extLst>
          </p:cNvPr>
          <p:cNvSpPr/>
          <p:nvPr/>
        </p:nvSpPr>
        <p:spPr>
          <a:xfrm>
            <a:off x="976267" y="2929727"/>
            <a:ext cx="1048493" cy="2616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Twitter</a:t>
            </a:r>
          </a:p>
        </p:txBody>
      </p:sp>
      <p:pic>
        <p:nvPicPr>
          <p:cNvPr id="24" name="Picture 2">
            <a:extLst>
              <a:ext uri="{FF2B5EF4-FFF2-40B4-BE49-F238E27FC236}">
                <a16:creationId xmlns:a16="http://schemas.microsoft.com/office/drawing/2014/main" id="{9EFDC4B9-A13F-4171-B8F7-231200344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180" y="3410973"/>
            <a:ext cx="472090" cy="4720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EC News by Cointelegraph">
            <a:extLst>
              <a:ext uri="{FF2B5EF4-FFF2-40B4-BE49-F238E27FC236}">
                <a16:creationId xmlns:a16="http://schemas.microsoft.com/office/drawing/2014/main" id="{9BF0C8B2-08AC-4D00-884C-1D0125E4016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5180" y="4348859"/>
            <a:ext cx="533440" cy="53344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A7211574-1C2A-4005-812E-432078BD4D1E}"/>
              </a:ext>
            </a:extLst>
          </p:cNvPr>
          <p:cNvSpPr/>
          <p:nvPr/>
        </p:nvSpPr>
        <p:spPr>
          <a:xfrm>
            <a:off x="292148" y="4900258"/>
            <a:ext cx="831387"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10K/10Q</a:t>
            </a:r>
          </a:p>
        </p:txBody>
      </p:sp>
      <p:pic>
        <p:nvPicPr>
          <p:cNvPr id="27" name="Picture 2" descr="Data Factory - Data Integration Service | Microsoft Azure">
            <a:extLst>
              <a:ext uri="{FF2B5EF4-FFF2-40B4-BE49-F238E27FC236}">
                <a16:creationId xmlns:a16="http://schemas.microsoft.com/office/drawing/2014/main" id="{85C43A3A-F66E-4096-BF17-F9AEF98BC1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7460" y="1995937"/>
            <a:ext cx="884917" cy="46529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or: Elbow 27">
            <a:extLst>
              <a:ext uri="{FF2B5EF4-FFF2-40B4-BE49-F238E27FC236}">
                <a16:creationId xmlns:a16="http://schemas.microsoft.com/office/drawing/2014/main" id="{5F6049B4-A159-4C19-8152-9A2EE5D708F2}"/>
              </a:ext>
            </a:extLst>
          </p:cNvPr>
          <p:cNvCxnSpPr>
            <a:cxnSpLocks/>
            <a:stCxn id="25" idx="3"/>
            <a:endCxn id="10" idx="2"/>
          </p:cNvCxnSpPr>
          <p:nvPr/>
        </p:nvCxnSpPr>
        <p:spPr>
          <a:xfrm flipV="1">
            <a:off x="968620" y="2755089"/>
            <a:ext cx="1338822" cy="1860490"/>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789494E-F135-4C35-9778-09FE5DC93890}"/>
              </a:ext>
            </a:extLst>
          </p:cNvPr>
          <p:cNvSpPr/>
          <p:nvPr/>
        </p:nvSpPr>
        <p:spPr>
          <a:xfrm>
            <a:off x="958272" y="4346501"/>
            <a:ext cx="1048493" cy="2616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Notebook</a:t>
            </a:r>
          </a:p>
        </p:txBody>
      </p:sp>
      <p:pic>
        <p:nvPicPr>
          <p:cNvPr id="30" name="Picture 2" descr="ESG and Your Supply Chain – Premikati">
            <a:extLst>
              <a:ext uri="{FF2B5EF4-FFF2-40B4-BE49-F238E27FC236}">
                <a16:creationId xmlns:a16="http://schemas.microsoft.com/office/drawing/2014/main" id="{F2161E31-75FE-401E-9ACD-CEFC0030EE8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6200" y="5362893"/>
            <a:ext cx="763282" cy="54725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BDC419C1-9276-4BEF-8B2B-08D804057294}"/>
              </a:ext>
            </a:extLst>
          </p:cNvPr>
          <p:cNvSpPr/>
          <p:nvPr/>
        </p:nvSpPr>
        <p:spPr>
          <a:xfrm>
            <a:off x="264107" y="5981016"/>
            <a:ext cx="831387"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News </a:t>
            </a:r>
          </a:p>
        </p:txBody>
      </p:sp>
      <p:cxnSp>
        <p:nvCxnSpPr>
          <p:cNvPr id="32" name="Connector: Elbow 31">
            <a:extLst>
              <a:ext uri="{FF2B5EF4-FFF2-40B4-BE49-F238E27FC236}">
                <a16:creationId xmlns:a16="http://schemas.microsoft.com/office/drawing/2014/main" id="{6CC4B854-B49F-4B65-B741-0A2D136009D2}"/>
              </a:ext>
            </a:extLst>
          </p:cNvPr>
          <p:cNvCxnSpPr>
            <a:cxnSpLocks/>
            <a:stCxn id="30" idx="3"/>
            <a:endCxn id="10" idx="2"/>
          </p:cNvCxnSpPr>
          <p:nvPr/>
        </p:nvCxnSpPr>
        <p:spPr>
          <a:xfrm flipV="1">
            <a:off x="1089482" y="2755089"/>
            <a:ext cx="1217960" cy="2881434"/>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7F67E3A-3D74-4909-85C0-1A6911E30DA4}"/>
              </a:ext>
            </a:extLst>
          </p:cNvPr>
          <p:cNvSpPr/>
          <p:nvPr/>
        </p:nvSpPr>
        <p:spPr>
          <a:xfrm>
            <a:off x="1010189" y="5382446"/>
            <a:ext cx="1048493" cy="2616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Notebook</a:t>
            </a:r>
          </a:p>
        </p:txBody>
      </p:sp>
      <p:sp>
        <p:nvSpPr>
          <p:cNvPr id="34" name="Rectangle 33">
            <a:extLst>
              <a:ext uri="{FF2B5EF4-FFF2-40B4-BE49-F238E27FC236}">
                <a16:creationId xmlns:a16="http://schemas.microsoft.com/office/drawing/2014/main" id="{2C7F9890-5F24-4DD2-A61A-0FD0B6775BD4}"/>
              </a:ext>
            </a:extLst>
          </p:cNvPr>
          <p:cNvSpPr/>
          <p:nvPr/>
        </p:nvSpPr>
        <p:spPr>
          <a:xfrm>
            <a:off x="2717231" y="2647171"/>
            <a:ext cx="1048493" cy="2616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Data Lake</a:t>
            </a:r>
          </a:p>
        </p:txBody>
      </p:sp>
      <p:pic>
        <p:nvPicPr>
          <p:cNvPr id="35" name="Picture 2" descr="Microsoft BI Tools: Azure Synapse Analytics">
            <a:extLst>
              <a:ext uri="{FF2B5EF4-FFF2-40B4-BE49-F238E27FC236}">
                <a16:creationId xmlns:a16="http://schemas.microsoft.com/office/drawing/2014/main" id="{8696D030-EC83-459A-84DF-0199CFD2497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40625" y="1986100"/>
            <a:ext cx="564826" cy="63109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9A29E914-7B00-4323-B52F-B40C26CA6945}"/>
              </a:ext>
            </a:extLst>
          </p:cNvPr>
          <p:cNvSpPr/>
          <p:nvPr/>
        </p:nvSpPr>
        <p:spPr>
          <a:xfrm>
            <a:off x="4741058" y="2710568"/>
            <a:ext cx="1048493" cy="43088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Synapse Notebooks</a:t>
            </a:r>
          </a:p>
        </p:txBody>
      </p:sp>
      <p:pic>
        <p:nvPicPr>
          <p:cNvPr id="37" name="Picture 2" descr="Continuous Real-Time Data Integration to Azure Data Lake - Striim">
            <a:extLst>
              <a:ext uri="{FF2B5EF4-FFF2-40B4-BE49-F238E27FC236}">
                <a16:creationId xmlns:a16="http://schemas.microsoft.com/office/drawing/2014/main" id="{DCB153AE-12F7-41BB-8D86-85876135936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1277" y="2174904"/>
            <a:ext cx="624928" cy="50044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nector: Elbow 37">
            <a:extLst>
              <a:ext uri="{FF2B5EF4-FFF2-40B4-BE49-F238E27FC236}">
                <a16:creationId xmlns:a16="http://schemas.microsoft.com/office/drawing/2014/main" id="{7026F478-F761-4AB1-9BF9-CF57E5EF4BC8}"/>
              </a:ext>
            </a:extLst>
          </p:cNvPr>
          <p:cNvCxnSpPr>
            <a:cxnSpLocks/>
            <a:stCxn id="37" idx="0"/>
            <a:endCxn id="39" idx="0"/>
          </p:cNvCxnSpPr>
          <p:nvPr/>
        </p:nvCxnSpPr>
        <p:spPr>
          <a:xfrm rot="5400000" flipH="1" flipV="1">
            <a:off x="6017815" y="-792916"/>
            <a:ext cx="183747" cy="5751894"/>
          </a:xfrm>
          <a:prstGeom prst="bentConnector3">
            <a:avLst>
              <a:gd name="adj1" fmla="val 22441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pic>
        <p:nvPicPr>
          <p:cNvPr id="39" name="Picture 2" descr="Microsoft BI Tools: Azure Synapse Analytics">
            <a:extLst>
              <a:ext uri="{FF2B5EF4-FFF2-40B4-BE49-F238E27FC236}">
                <a16:creationId xmlns:a16="http://schemas.microsoft.com/office/drawing/2014/main" id="{C92B52AD-1CC6-464C-B7F9-9E3679476C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3222" y="1991157"/>
            <a:ext cx="564826" cy="631091"/>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4D553EC7-4D2A-4F5D-95EB-8E2124D0748B}"/>
              </a:ext>
            </a:extLst>
          </p:cNvPr>
          <p:cNvSpPr/>
          <p:nvPr/>
        </p:nvSpPr>
        <p:spPr>
          <a:xfrm>
            <a:off x="5538058" y="1572305"/>
            <a:ext cx="1048493" cy="2616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0078D4"/>
                </a:solidFill>
                <a:effectLst/>
                <a:uLnTx/>
                <a:uFillTx/>
                <a:latin typeface="Segoe UI Semibold"/>
                <a:ea typeface="+mn-ea"/>
                <a:cs typeface="+mn-cs"/>
              </a:rPr>
              <a:t>Polybase</a:t>
            </a:r>
            <a:endParaRPr kumimoji="0" lang="en-US" sz="1100" b="1"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41" name="Picture 2">
            <a:extLst>
              <a:ext uri="{FF2B5EF4-FFF2-40B4-BE49-F238E27FC236}">
                <a16:creationId xmlns:a16="http://schemas.microsoft.com/office/drawing/2014/main" id="{4D8EED20-1107-4B20-9C63-5F1D638D687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65833" y="1986100"/>
            <a:ext cx="544413" cy="544413"/>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5EE3B686-1121-4266-B2C9-10C96C774666}"/>
              </a:ext>
            </a:extLst>
          </p:cNvPr>
          <p:cNvSpPr/>
          <p:nvPr/>
        </p:nvSpPr>
        <p:spPr>
          <a:xfrm>
            <a:off x="8489558" y="2660351"/>
            <a:ext cx="1048493" cy="43088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Data Warehouse</a:t>
            </a:r>
          </a:p>
        </p:txBody>
      </p:sp>
      <p:pic>
        <p:nvPicPr>
          <p:cNvPr id="43" name="Picture 2" descr="Cognitive Services Pricing Details - Azure Cloud Computing">
            <a:extLst>
              <a:ext uri="{FF2B5EF4-FFF2-40B4-BE49-F238E27FC236}">
                <a16:creationId xmlns:a16="http://schemas.microsoft.com/office/drawing/2014/main" id="{72BE186F-E36B-4E7A-A36D-5592BE02B3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93537" y="4834619"/>
            <a:ext cx="830519" cy="63911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a:extLst>
              <a:ext uri="{FF2B5EF4-FFF2-40B4-BE49-F238E27FC236}">
                <a16:creationId xmlns:a16="http://schemas.microsoft.com/office/drawing/2014/main" id="{28D95AB3-E814-4D66-A3AF-B25CDFFD0E93}"/>
              </a:ext>
            </a:extLst>
          </p:cNvPr>
          <p:cNvCxnSpPr>
            <a:cxnSpLocks/>
          </p:cNvCxnSpPr>
          <p:nvPr/>
        </p:nvCxnSpPr>
        <p:spPr>
          <a:xfrm flipH="1">
            <a:off x="5323037" y="3091238"/>
            <a:ext cx="1" cy="1761436"/>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5BCC487-650F-48C7-9F83-399008E1B906}"/>
              </a:ext>
            </a:extLst>
          </p:cNvPr>
          <p:cNvSpPr/>
          <p:nvPr/>
        </p:nvSpPr>
        <p:spPr>
          <a:xfrm>
            <a:off x="4770540" y="5479741"/>
            <a:ext cx="1048493" cy="76944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mn-cs"/>
              </a:rPr>
              <a:t>Cognitive Services – News &amp; Text Analytics</a:t>
            </a:r>
          </a:p>
        </p:txBody>
      </p:sp>
      <p:cxnSp>
        <p:nvCxnSpPr>
          <p:cNvPr id="46" name="Connector: Elbow 45">
            <a:extLst>
              <a:ext uri="{FF2B5EF4-FFF2-40B4-BE49-F238E27FC236}">
                <a16:creationId xmlns:a16="http://schemas.microsoft.com/office/drawing/2014/main" id="{B1426A53-890A-4C0B-9691-A7FC8F32FBA7}"/>
              </a:ext>
            </a:extLst>
          </p:cNvPr>
          <p:cNvCxnSpPr>
            <a:cxnSpLocks/>
            <a:endCxn id="35" idx="2"/>
          </p:cNvCxnSpPr>
          <p:nvPr/>
        </p:nvCxnSpPr>
        <p:spPr>
          <a:xfrm flipV="1">
            <a:off x="3268906" y="2617191"/>
            <a:ext cx="2054132" cy="809708"/>
          </a:xfrm>
          <a:prstGeom prst="bent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FAB8FDAC-E7E6-4BBE-AE5A-ED390C5CA868}"/>
              </a:ext>
            </a:extLst>
          </p:cNvPr>
          <p:cNvPicPr>
            <a:picLocks noChangeAspect="1"/>
          </p:cNvPicPr>
          <p:nvPr/>
        </p:nvPicPr>
        <p:blipFill>
          <a:blip r:embed="rId13"/>
          <a:stretch>
            <a:fillRect/>
          </a:stretch>
        </p:blipFill>
        <p:spPr>
          <a:xfrm>
            <a:off x="5571698" y="3276587"/>
            <a:ext cx="1048603" cy="304826"/>
          </a:xfrm>
          <a:prstGeom prst="rect">
            <a:avLst/>
          </a:prstGeom>
        </p:spPr>
      </p:pic>
      <p:pic>
        <p:nvPicPr>
          <p:cNvPr id="48" name="Picture 2" descr="See the source image">
            <a:extLst>
              <a:ext uri="{FF2B5EF4-FFF2-40B4-BE49-F238E27FC236}">
                <a16:creationId xmlns:a16="http://schemas.microsoft.com/office/drawing/2014/main" id="{162B9C65-F087-4FD0-9D50-3112DF084B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4078" y="2470410"/>
            <a:ext cx="647207" cy="495311"/>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Connector 48">
            <a:extLst>
              <a:ext uri="{FF2B5EF4-FFF2-40B4-BE49-F238E27FC236}">
                <a16:creationId xmlns:a16="http://schemas.microsoft.com/office/drawing/2014/main" id="{03E17AED-C9F7-47FB-AADF-D35B634D7A9C}"/>
              </a:ext>
            </a:extLst>
          </p:cNvPr>
          <p:cNvCxnSpPr>
            <a:cxnSpLocks/>
          </p:cNvCxnSpPr>
          <p:nvPr/>
        </p:nvCxnSpPr>
        <p:spPr>
          <a:xfrm flipH="1">
            <a:off x="3245812" y="2908781"/>
            <a:ext cx="1" cy="562472"/>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AD8EF3D-E281-480C-80EA-1C00CBF1A4DF}"/>
              </a:ext>
            </a:extLst>
          </p:cNvPr>
          <p:cNvCxnSpPr>
            <a:cxnSpLocks/>
          </p:cNvCxnSpPr>
          <p:nvPr/>
        </p:nvCxnSpPr>
        <p:spPr>
          <a:xfrm>
            <a:off x="3248793" y="2809678"/>
            <a:ext cx="0" cy="641412"/>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9D1642-4D89-4EBE-9E91-66436682E83E}"/>
              </a:ext>
            </a:extLst>
          </p:cNvPr>
          <p:cNvCxnSpPr>
            <a:cxnSpLocks/>
          </p:cNvCxnSpPr>
          <p:nvPr/>
        </p:nvCxnSpPr>
        <p:spPr>
          <a:xfrm flipH="1">
            <a:off x="3567323" y="2384577"/>
            <a:ext cx="1382546" cy="13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4658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8A9724F58A0E4ABFAFD1BCB92699C3" ma:contentTypeVersion="14" ma:contentTypeDescription="Create a new document." ma:contentTypeScope="" ma:versionID="6218255d7d09630df60736d2e2fafb99">
  <xsd:schema xmlns:xsd="http://www.w3.org/2001/XMLSchema" xmlns:xs="http://www.w3.org/2001/XMLSchema" xmlns:p="http://schemas.microsoft.com/office/2006/metadata/properties" xmlns:ns1="http://schemas.microsoft.com/sharepoint/v3" xmlns:ns2="79bac2d0-bf97-4c86-94b4-0e5e6f1ddbc6" xmlns:ns3="d8d42820-93bd-4d24-876e-2465e4f31f7c" targetNamespace="http://schemas.microsoft.com/office/2006/metadata/properties" ma:root="true" ma:fieldsID="ed000b04cf41d87058f04d440a9b93ff" ns1:_="" ns2:_="" ns3:_="">
    <xsd:import namespace="http://schemas.microsoft.com/sharepoint/v3"/>
    <xsd:import namespace="79bac2d0-bf97-4c86-94b4-0e5e6f1ddbc6"/>
    <xsd:import namespace="d8d42820-93bd-4d24-876e-2465e4f31f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bac2d0-bf97-4c86-94b4-0e5e6f1ddb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fals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8d42820-93bd-4d24-876e-2465e4f31f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79bac2d0-bf97-4c86-94b4-0e5e6f1ddbc6" xsi:nil="true"/>
  </documentManagement>
</p:properties>
</file>

<file path=customXml/itemProps1.xml><?xml version="1.0" encoding="utf-8"?>
<ds:datastoreItem xmlns:ds="http://schemas.openxmlformats.org/officeDocument/2006/customXml" ds:itemID="{ADB628EE-44EB-4438-AF2D-7636E0ED1E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9bac2d0-bf97-4c86-94b4-0e5e6f1ddbc6"/>
    <ds:schemaRef ds:uri="d8d42820-93bd-4d24-876e-2465e4f31f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D65BA7-4AB9-4913-ABBC-ADB21C388DBD}">
  <ds:schemaRefs>
    <ds:schemaRef ds:uri="http://schemas.microsoft.com/sharepoint/v3/contenttype/forms"/>
  </ds:schemaRefs>
</ds:datastoreItem>
</file>

<file path=customXml/itemProps3.xml><?xml version="1.0" encoding="utf-8"?>
<ds:datastoreItem xmlns:ds="http://schemas.openxmlformats.org/officeDocument/2006/customXml" ds:itemID="{3C91EEAB-09DC-4C74-998D-9408B059B45C}">
  <ds:schemaRef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elements/1.1/"/>
    <ds:schemaRef ds:uri="http://schemas.microsoft.com/office/2006/metadata/properties"/>
    <ds:schemaRef ds:uri="http://schemas.microsoft.com/sharepoint/v4"/>
    <ds:schemaRef ds:uri="http://purl.org/dc/terms/"/>
    <ds:schemaRef ds:uri="526c761e-e527-4225-a993-df00ad40956a"/>
    <ds:schemaRef ds:uri="2c47d6ba-1036-421a-a8b0-b4eeb3f6535e"/>
    <ds:schemaRef ds:uri="http://purl.org/dc/dcmitype/"/>
    <ds:schemaRef ds:uri="79bac2d0-bf97-4c86-94b4-0e5e6f1ddbc6"/>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8315</TotalTime>
  <Words>588</Words>
  <Application>Microsoft Office PowerPoint</Application>
  <PresentationFormat>Widescreen</PresentationFormat>
  <Paragraphs>92</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Segoe UI Semibold</vt:lpstr>
      <vt:lpstr>Wingdings</vt:lpstr>
      <vt:lpstr>Office Theme</vt:lpstr>
      <vt:lpstr>Banking Data &amp; AI  Hackathon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and network isolation in Purview</dc:title>
  <dc:creator>Vishal Anil</dc:creator>
  <cp:lastModifiedBy>Shekhar Kumar</cp:lastModifiedBy>
  <cp:revision>3</cp:revision>
  <dcterms:created xsi:type="dcterms:W3CDTF">2021-05-17T04:03:10Z</dcterms:created>
  <dcterms:modified xsi:type="dcterms:W3CDTF">2021-08-23T16:15:03Z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0x010100508A9724F58A0E4ABFAFD1BCB92699C3</vt:lpwstr>
  </property>
  <property fmtid="{D5CDD505-2E9C-101B-9397-08002B2CF9AE}" pid="3" name="MSIP_Label_f42aa342-8706-4288-bd11-ebb85995028c_Enabled">
    <vt:lpwstr>true</vt:lpwstr>
  </property>
  <property fmtid="{D5CDD505-2E9C-101B-9397-08002B2CF9AE}" pid="4" name="MSIP_Label_f42aa342-8706-4288-bd11-ebb85995028c_SetDate">
    <vt:lpwstr>2021-08-10T17:22:40Z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b0db667c-49fd-4fb1-b09c-3acbb6c06ed1</vt:lpwstr>
  </property>
  <property fmtid="{D5CDD505-2E9C-101B-9397-08002B2CF9AE}" pid="9" name="MSIP_Label_f42aa342-8706-4288-bd11-ebb85995028c_ContentBits">
    <vt:lpwstr>0</vt:lpwstr>
  </property>
</Properties>
</file>